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90" r:id="rId2"/>
    <p:sldMasterId id="2147483668" r:id="rId3"/>
  </p:sldMasterIdLst>
  <p:notesMasterIdLst>
    <p:notesMasterId r:id="rId17"/>
  </p:notesMasterIdLst>
  <p:handoutMasterIdLst>
    <p:handoutMasterId r:id="rId18"/>
  </p:handoutMasterIdLst>
  <p:sldIdLst>
    <p:sldId id="277" r:id="rId4"/>
    <p:sldId id="278" r:id="rId5"/>
    <p:sldId id="279" r:id="rId6"/>
    <p:sldId id="281" r:id="rId7"/>
    <p:sldId id="297" r:id="rId8"/>
    <p:sldId id="284" r:id="rId9"/>
    <p:sldId id="286" r:id="rId10"/>
    <p:sldId id="288" r:id="rId11"/>
    <p:sldId id="298" r:id="rId12"/>
    <p:sldId id="294" r:id="rId13"/>
    <p:sldId id="299" r:id="rId14"/>
    <p:sldId id="300" r:id="rId15"/>
    <p:sldId id="296" r:id="rId16"/>
  </p:sldIdLst>
  <p:sldSz cx="14630400" cy="8229600"/>
  <p:notesSz cx="6858000" cy="9144000"/>
  <p:defaultTextStyle>
    <a:defPPr>
      <a:defRPr lang="en-US"/>
    </a:defPPr>
    <a:lvl1pPr algn="l" defTabSz="547688" rtl="0" eaLnBrk="0" fontAlgn="base" hangingPunct="0">
      <a:spcBef>
        <a:spcPct val="0"/>
      </a:spcBef>
      <a:spcAft>
        <a:spcPct val="0"/>
      </a:spcAft>
      <a:defRPr sz="2200" kern="1200">
        <a:solidFill>
          <a:schemeClr val="tx1"/>
        </a:solidFill>
        <a:latin typeface="Effra" panose="020B0603020203020204" pitchFamily="34" charset="0"/>
        <a:ea typeface="ＭＳ Ｐゴシック" panose="020B0600070205080204" pitchFamily="34" charset="-128"/>
        <a:cs typeface="+mn-cs"/>
      </a:defRPr>
    </a:lvl1pPr>
    <a:lvl2pPr marL="547688" indent="-90488" algn="l" defTabSz="547688" rtl="0" eaLnBrk="0" fontAlgn="base" hangingPunct="0">
      <a:spcBef>
        <a:spcPct val="0"/>
      </a:spcBef>
      <a:spcAft>
        <a:spcPct val="0"/>
      </a:spcAft>
      <a:defRPr sz="2200" kern="1200">
        <a:solidFill>
          <a:schemeClr val="tx1"/>
        </a:solidFill>
        <a:latin typeface="Effra" panose="020B0603020203020204" pitchFamily="34" charset="0"/>
        <a:ea typeface="ＭＳ Ｐゴシック" panose="020B0600070205080204" pitchFamily="34" charset="-128"/>
        <a:cs typeface="+mn-cs"/>
      </a:defRPr>
    </a:lvl2pPr>
    <a:lvl3pPr marL="1095375" indent="-180975" algn="l" defTabSz="547688" rtl="0" eaLnBrk="0" fontAlgn="base" hangingPunct="0">
      <a:spcBef>
        <a:spcPct val="0"/>
      </a:spcBef>
      <a:spcAft>
        <a:spcPct val="0"/>
      </a:spcAft>
      <a:defRPr sz="2200" kern="1200">
        <a:solidFill>
          <a:schemeClr val="tx1"/>
        </a:solidFill>
        <a:latin typeface="Effra" panose="020B0603020203020204" pitchFamily="34" charset="0"/>
        <a:ea typeface="ＭＳ Ｐゴシック" panose="020B0600070205080204" pitchFamily="34" charset="-128"/>
        <a:cs typeface="+mn-cs"/>
      </a:defRPr>
    </a:lvl3pPr>
    <a:lvl4pPr marL="1644650" indent="-273050" algn="l" defTabSz="547688" rtl="0" eaLnBrk="0" fontAlgn="base" hangingPunct="0">
      <a:spcBef>
        <a:spcPct val="0"/>
      </a:spcBef>
      <a:spcAft>
        <a:spcPct val="0"/>
      </a:spcAft>
      <a:defRPr sz="2200" kern="1200">
        <a:solidFill>
          <a:schemeClr val="tx1"/>
        </a:solidFill>
        <a:latin typeface="Effra" panose="020B0603020203020204" pitchFamily="34" charset="0"/>
        <a:ea typeface="ＭＳ Ｐゴシック" panose="020B0600070205080204" pitchFamily="34" charset="-128"/>
        <a:cs typeface="+mn-cs"/>
      </a:defRPr>
    </a:lvl4pPr>
    <a:lvl5pPr marL="2192338" indent="-363538" algn="l" defTabSz="547688" rtl="0" eaLnBrk="0" fontAlgn="base" hangingPunct="0">
      <a:spcBef>
        <a:spcPct val="0"/>
      </a:spcBef>
      <a:spcAft>
        <a:spcPct val="0"/>
      </a:spcAft>
      <a:defRPr sz="2200" kern="1200">
        <a:solidFill>
          <a:schemeClr val="tx1"/>
        </a:solidFill>
        <a:latin typeface="Effra" panose="020B0603020203020204" pitchFamily="34" charset="0"/>
        <a:ea typeface="ＭＳ Ｐゴシック" panose="020B0600070205080204" pitchFamily="34" charset="-128"/>
        <a:cs typeface="+mn-cs"/>
      </a:defRPr>
    </a:lvl5pPr>
    <a:lvl6pPr marL="2286000" algn="l" defTabSz="914400" rtl="0" eaLnBrk="1" latinLnBrk="0" hangingPunct="1">
      <a:defRPr sz="2200" kern="1200">
        <a:solidFill>
          <a:schemeClr val="tx1"/>
        </a:solidFill>
        <a:latin typeface="Effra" panose="020B0603020203020204" pitchFamily="34" charset="0"/>
        <a:ea typeface="ＭＳ Ｐゴシック" panose="020B0600070205080204" pitchFamily="34" charset="-128"/>
        <a:cs typeface="+mn-cs"/>
      </a:defRPr>
    </a:lvl6pPr>
    <a:lvl7pPr marL="2743200" algn="l" defTabSz="914400" rtl="0" eaLnBrk="1" latinLnBrk="0" hangingPunct="1">
      <a:defRPr sz="2200" kern="1200">
        <a:solidFill>
          <a:schemeClr val="tx1"/>
        </a:solidFill>
        <a:latin typeface="Effra" panose="020B0603020203020204" pitchFamily="34" charset="0"/>
        <a:ea typeface="ＭＳ Ｐゴシック" panose="020B0600070205080204" pitchFamily="34" charset="-128"/>
        <a:cs typeface="+mn-cs"/>
      </a:defRPr>
    </a:lvl7pPr>
    <a:lvl8pPr marL="3200400" algn="l" defTabSz="914400" rtl="0" eaLnBrk="1" latinLnBrk="0" hangingPunct="1">
      <a:defRPr sz="2200" kern="1200">
        <a:solidFill>
          <a:schemeClr val="tx1"/>
        </a:solidFill>
        <a:latin typeface="Effra" panose="020B0603020203020204" pitchFamily="34" charset="0"/>
        <a:ea typeface="ＭＳ Ｐゴシック" panose="020B0600070205080204" pitchFamily="34" charset="-128"/>
        <a:cs typeface="+mn-cs"/>
      </a:defRPr>
    </a:lvl8pPr>
    <a:lvl9pPr marL="3657600" algn="l" defTabSz="914400" rtl="0" eaLnBrk="1" latinLnBrk="0" hangingPunct="1">
      <a:defRPr sz="2200" kern="1200">
        <a:solidFill>
          <a:schemeClr val="tx1"/>
        </a:solidFill>
        <a:latin typeface="Effra" panose="020B0603020203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416">
          <p15:clr>
            <a:srgbClr val="A4A3A4"/>
          </p15:clr>
        </p15:guide>
        <p15:guide id="2" orient="horz">
          <p15:clr>
            <a:srgbClr val="A4A3A4"/>
          </p15:clr>
        </p15:guide>
        <p15:guide id="3" pos="4608">
          <p15:clr>
            <a:srgbClr val="A4A3A4"/>
          </p15:clr>
        </p15:guide>
        <p15:guide id="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9"/>
    <p:restoredTop sz="94694"/>
  </p:normalViewPr>
  <p:slideViewPr>
    <p:cSldViewPr snapToGrid="0" showGuides="1">
      <p:cViewPr varScale="1">
        <p:scale>
          <a:sx n="90" d="100"/>
          <a:sy n="90" d="100"/>
        </p:scale>
        <p:origin x="696" y="96"/>
      </p:cViewPr>
      <p:guideLst>
        <p:guide orient="horz" pos="4416"/>
        <p:guide orient="horz"/>
        <p:guide pos="4608"/>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3" d="100"/>
        <a:sy n="43" d="100"/>
      </p:scale>
      <p:origin x="0" y="0"/>
    </p:cViewPr>
  </p:sorterViewPr>
  <p:notesViewPr>
    <p:cSldViewPr snapToGrid="0" showGuides="1">
      <p:cViewPr varScale="1">
        <p:scale>
          <a:sx n="136" d="100"/>
          <a:sy n="136" d="100"/>
        </p:scale>
        <p:origin x="-3000"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C2E39-4CEF-914D-9220-FD67754C17E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548457" eaLnBrk="1" fontAlgn="auto" hangingPunct="1">
              <a:spcBef>
                <a:spcPts val="0"/>
              </a:spcBef>
              <a:spcAft>
                <a:spcPts val="0"/>
              </a:spcAft>
              <a:defRPr sz="1200">
                <a:latin typeface="Effra"/>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53319A9-B66D-FE42-ABFB-1914CBA8D8B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548457" eaLnBrk="1" fontAlgn="auto" hangingPunct="1">
              <a:spcBef>
                <a:spcPts val="0"/>
              </a:spcBef>
              <a:spcAft>
                <a:spcPts val="0"/>
              </a:spcAft>
              <a:defRPr sz="1200">
                <a:latin typeface="Effra"/>
                <a:ea typeface="+mn-ea"/>
                <a:cs typeface="+mn-cs"/>
              </a:defRPr>
            </a:lvl1pPr>
          </a:lstStyle>
          <a:p>
            <a:pPr>
              <a:defRPr/>
            </a:pPr>
            <a:r>
              <a:rPr lang="en-US"/>
              <a:t>May 19, 2015</a:t>
            </a:r>
          </a:p>
        </p:txBody>
      </p:sp>
      <p:sp>
        <p:nvSpPr>
          <p:cNvPr id="4" name="Footer Placeholder 3">
            <a:extLst>
              <a:ext uri="{FF2B5EF4-FFF2-40B4-BE49-F238E27FC236}">
                <a16:creationId xmlns:a16="http://schemas.microsoft.com/office/drawing/2014/main" id="{6938151A-B5CA-464C-8FDD-70D0C5D243A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548457" eaLnBrk="1" fontAlgn="auto" hangingPunct="1">
              <a:spcBef>
                <a:spcPts val="0"/>
              </a:spcBef>
              <a:spcAft>
                <a:spcPts val="0"/>
              </a:spcAft>
              <a:defRPr sz="1200">
                <a:latin typeface="Effra"/>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E808FF8-FFD8-D643-90F0-27D594A1EB5B}"/>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474CEB4-02E5-154B-8A58-D95FAE7D78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561F2C-84B8-2648-8733-092F030750D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548457" eaLnBrk="1" fontAlgn="auto" hangingPunct="1">
              <a:spcBef>
                <a:spcPts val="0"/>
              </a:spcBef>
              <a:spcAft>
                <a:spcPts val="0"/>
              </a:spcAft>
              <a:defRPr sz="1200">
                <a:latin typeface="Effra"/>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98F86FE1-6D6C-8840-A48D-858926BCABD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548457" eaLnBrk="1" fontAlgn="auto" hangingPunct="1">
              <a:spcBef>
                <a:spcPts val="0"/>
              </a:spcBef>
              <a:spcAft>
                <a:spcPts val="0"/>
              </a:spcAft>
              <a:defRPr sz="1200">
                <a:latin typeface="Effra"/>
                <a:ea typeface="+mn-ea"/>
                <a:cs typeface="+mn-cs"/>
              </a:defRPr>
            </a:lvl1pPr>
          </a:lstStyle>
          <a:p>
            <a:pPr>
              <a:defRPr/>
            </a:pPr>
            <a:r>
              <a:rPr lang="en-US"/>
              <a:t>May 19, 2015</a:t>
            </a:r>
          </a:p>
        </p:txBody>
      </p:sp>
      <p:sp>
        <p:nvSpPr>
          <p:cNvPr id="4" name="Slide Image Placeholder 3">
            <a:extLst>
              <a:ext uri="{FF2B5EF4-FFF2-40B4-BE49-F238E27FC236}">
                <a16:creationId xmlns:a16="http://schemas.microsoft.com/office/drawing/2014/main" id="{B9CCDAAE-19F6-8243-8D9F-CED428700D2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E986850-D4DA-4A4F-A140-C5433E9E04A1}"/>
              </a:ext>
            </a:extLst>
          </p:cNvPr>
          <p:cNvSpPr>
            <a:spLocks noGrp="1"/>
          </p:cNvSpPr>
          <p:nvPr>
            <p:ph type="body" sz="quarter" idx="3"/>
          </p:nvPr>
        </p:nvSpPr>
        <p:spPr>
          <a:xfrm>
            <a:off x="685800" y="4343400"/>
            <a:ext cx="5486400" cy="4114800"/>
          </a:xfrm>
          <a:prstGeom prst="rect">
            <a:avLst/>
          </a:prstGeom>
        </p:spPr>
        <p:txBody>
          <a:bodyPr vert="horz" lIns="0" tIns="0" rIns="0" bIns="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360C9D6A-ADAF-7243-AADB-39C365747B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48457" eaLnBrk="1" fontAlgn="auto" hangingPunct="1">
              <a:spcBef>
                <a:spcPts val="0"/>
              </a:spcBef>
              <a:spcAft>
                <a:spcPts val="0"/>
              </a:spcAft>
              <a:defRPr sz="1200">
                <a:latin typeface="Effra"/>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1CA9C65-8C57-A647-9A3A-679B41E0ED3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911D6A0-74C1-7E4F-A5BB-1011CC59C9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547688" rtl="0" eaLnBrk="0" fontAlgn="base" hangingPunct="0">
      <a:spcBef>
        <a:spcPct val="30000"/>
      </a:spcBef>
      <a:spcAft>
        <a:spcPct val="0"/>
      </a:spcAft>
      <a:defRPr sz="1200" kern="1200">
        <a:solidFill>
          <a:schemeClr val="tx1"/>
        </a:solidFill>
        <a:latin typeface="Effra"/>
        <a:ea typeface="ＭＳ Ｐゴシック" charset="0"/>
        <a:cs typeface="ＭＳ Ｐゴシック" charset="0"/>
      </a:defRPr>
    </a:lvl1pPr>
    <a:lvl2pPr marL="547688" algn="l" defTabSz="547688" rtl="0" eaLnBrk="0" fontAlgn="base" hangingPunct="0">
      <a:spcBef>
        <a:spcPct val="30000"/>
      </a:spcBef>
      <a:spcAft>
        <a:spcPct val="0"/>
      </a:spcAft>
      <a:defRPr sz="1200" kern="1200">
        <a:solidFill>
          <a:schemeClr val="tx1"/>
        </a:solidFill>
        <a:latin typeface="Effra"/>
        <a:ea typeface="ＭＳ Ｐゴシック" charset="0"/>
        <a:cs typeface="+mn-cs"/>
      </a:defRPr>
    </a:lvl2pPr>
    <a:lvl3pPr marL="1095375" algn="l" defTabSz="547688" rtl="0" eaLnBrk="0" fontAlgn="base" hangingPunct="0">
      <a:spcBef>
        <a:spcPct val="30000"/>
      </a:spcBef>
      <a:spcAft>
        <a:spcPct val="0"/>
      </a:spcAft>
      <a:defRPr sz="1200" kern="1200">
        <a:solidFill>
          <a:schemeClr val="tx1"/>
        </a:solidFill>
        <a:latin typeface="Effra"/>
        <a:ea typeface="ＭＳ Ｐゴシック" charset="0"/>
        <a:cs typeface="+mn-cs"/>
      </a:defRPr>
    </a:lvl3pPr>
    <a:lvl4pPr marL="1644650" algn="l" defTabSz="547688" rtl="0" eaLnBrk="0" fontAlgn="base" hangingPunct="0">
      <a:spcBef>
        <a:spcPct val="30000"/>
      </a:spcBef>
      <a:spcAft>
        <a:spcPct val="0"/>
      </a:spcAft>
      <a:defRPr sz="1200" kern="1200">
        <a:solidFill>
          <a:schemeClr val="tx1"/>
        </a:solidFill>
        <a:latin typeface="Effra"/>
        <a:ea typeface="ＭＳ Ｐゴシック" charset="0"/>
        <a:cs typeface="+mn-cs"/>
      </a:defRPr>
    </a:lvl4pPr>
    <a:lvl5pPr marL="2192338" algn="l" defTabSz="547688" rtl="0" eaLnBrk="0" fontAlgn="base" hangingPunct="0">
      <a:spcBef>
        <a:spcPct val="30000"/>
      </a:spcBef>
      <a:spcAft>
        <a:spcPct val="0"/>
      </a:spcAft>
      <a:defRPr sz="1200" kern="1200">
        <a:solidFill>
          <a:schemeClr val="tx1"/>
        </a:solidFill>
        <a:latin typeface="Effra"/>
        <a:ea typeface="ＭＳ Ｐゴシック" charset="0"/>
        <a:cs typeface="+mn-cs"/>
      </a:defRPr>
    </a:lvl5pPr>
    <a:lvl6pPr marL="2742286" algn="l" defTabSz="548457" rtl="0" eaLnBrk="1" latinLnBrk="0" hangingPunct="1">
      <a:defRPr sz="1400" kern="1200">
        <a:solidFill>
          <a:schemeClr val="tx1"/>
        </a:solidFill>
        <a:latin typeface="+mn-lt"/>
        <a:ea typeface="+mn-ea"/>
        <a:cs typeface="+mn-cs"/>
      </a:defRPr>
    </a:lvl6pPr>
    <a:lvl7pPr marL="3290743" algn="l" defTabSz="548457" rtl="0" eaLnBrk="1" latinLnBrk="0" hangingPunct="1">
      <a:defRPr sz="1400" kern="1200">
        <a:solidFill>
          <a:schemeClr val="tx1"/>
        </a:solidFill>
        <a:latin typeface="+mn-lt"/>
        <a:ea typeface="+mn-ea"/>
        <a:cs typeface="+mn-cs"/>
      </a:defRPr>
    </a:lvl7pPr>
    <a:lvl8pPr marL="3839200" algn="l" defTabSz="548457" rtl="0" eaLnBrk="1" latinLnBrk="0" hangingPunct="1">
      <a:defRPr sz="1400" kern="1200">
        <a:solidFill>
          <a:schemeClr val="tx1"/>
        </a:solidFill>
        <a:latin typeface="+mn-lt"/>
        <a:ea typeface="+mn-ea"/>
        <a:cs typeface="+mn-cs"/>
      </a:defRPr>
    </a:lvl8pPr>
    <a:lvl9pPr marL="4387657" algn="l" defTabSz="54845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3328335-973C-7240-BB48-CF0BC1B0D4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FC7AE39-1B5C-3245-9E24-FE10A45616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431CF601-7F77-FA4A-B4A3-30A74A7D2A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9CEB59C4-F266-6049-9D5B-0D2558F5DC00}"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93FEB861-0C62-A942-B5C9-5A1CC080FB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C27E5FCF-FF62-C341-8298-812D48A421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1F38856B-55FF-3645-AA80-08E8B8BBE4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87836465-EC5F-D74B-8A22-F0320411FE3B}"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6F009853-DF8E-684F-8BD6-8D6E38453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675DFD1B-A987-4B40-8182-EE524F071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EB7C6BE1-9F5A-0840-9053-EC793FD78E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E2FBACFA-E4D5-DA42-8292-75E52C3C1032}"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6F009853-DF8E-684F-8BD6-8D6E38453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675DFD1B-A987-4B40-8182-EE524F071F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Effra" panose="020B0603020203020204" pitchFamily="34" charset="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EB7C6BE1-9F5A-0840-9053-EC793FD78E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E2FBACFA-E4D5-DA42-8292-75E52C3C1032}" type="slidenum">
              <a:rPr lang="en-US" altLang="en-US" sz="1200"/>
              <a:pPr/>
              <a:t>12</a:t>
            </a:fld>
            <a:endParaRPr lang="en-US" altLang="en-US" sz="1200"/>
          </a:p>
        </p:txBody>
      </p:sp>
    </p:spTree>
    <p:extLst>
      <p:ext uri="{BB962C8B-B14F-4D97-AF65-F5344CB8AC3E}">
        <p14:creationId xmlns:p14="http://schemas.microsoft.com/office/powerpoint/2010/main" val="4111132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070DE210-C2CB-7D49-9B32-4FBC504AD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D8F5FB8A-71EE-054D-BC53-B2FA6BF07D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81EEDE7-D5AC-DF48-B53B-2305C8AD24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6DED8360-B13E-1F45-9667-24202AC579E0}" type="slidenum">
              <a:rPr lang="en-US" altLang="en-US" sz="1200"/>
              <a:pPr/>
              <a:t>13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6C986E11-8D04-CC45-8AB4-B6231C0662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A9E02C9B-4563-5047-B7FA-29CBA80F6F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C6BC7BF8-5883-0E47-8353-CEC3C00A6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2355EA7E-99A0-294D-8FCE-3D5FE6719ABE}"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C65DAE2-8A5A-6544-9723-BE834A550A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AF9F22E2-45DE-7345-A420-D6D03F1F3B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489DF68C-A872-4A4A-8C0E-477BFB51A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52AB3092-EE75-2342-9451-0170978433AE}"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A319D0B-49F8-7948-B221-0373EBB2DF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F5EA1D47-39E2-184E-B27C-E21052850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07BABEC1-E87E-584F-AC5C-0D6CA34A90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9A8627A1-E516-004C-88DC-9478BAE71951}"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A0A292EE-32E6-DF4F-B5C6-D7A459EC65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0BF83077-60C5-5C44-AAAC-AE4E113A12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618B1BC9-8DCB-874E-8903-5964088D5E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D54E30DB-4C73-DC40-B80D-992A80806646}"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56923DB-DB73-9544-8C9B-51E78178C8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C9EA0F72-5AD1-8F48-AB31-9F3BF9D496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2566EEF9-31DA-6C48-BFE6-9ADBA75B3B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326D5261-B745-644F-A6F6-6BC498DEB13A}"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84B446BA-1944-334C-8CB5-A5623ECBC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D2761EA4-41DF-B04A-9B88-433D46AC1B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80261596-630F-FD4D-B38F-50391AD3F2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4BF2D77C-942A-964D-9C12-E41D6F1A2B45}"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C5448120-2F9C-9B4B-8062-B96B46574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CD46B806-984F-1C40-9A02-A5D28AA449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28A66675-BA83-8844-81B4-56D7583DF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E7B85FD0-9F2B-2645-9D2C-81162CD4B43C}"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5881D71-EC27-BE44-8F87-4573C7DF81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BBD171B4-1E6B-AC4D-B828-68E076BEB2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Effra" panose="020B0603020203020204" pitchFamily="34" charset="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BB8E06EE-7B3C-9C4A-B0DE-602055718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0ECB0EC6-2C66-3546-96CA-AE798C8EDC22}"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6" name="Title 5"/>
          <p:cNvSpPr>
            <a:spLocks noGrp="1"/>
          </p:cNvSpPr>
          <p:nvPr>
            <p:ph type="title"/>
          </p:nvPr>
        </p:nvSpPr>
        <p:spPr>
          <a:xfrm>
            <a:off x="457200" y="420946"/>
            <a:ext cx="13716000" cy="365760"/>
          </a:xfrm>
        </p:spPr>
        <p:txBody>
          <a:bodyPr/>
          <a:lstStyle>
            <a:lvl1pPr>
              <a:defRPr/>
            </a:lvl1pPr>
          </a:lstStyle>
          <a:p>
            <a:r>
              <a:rPr lang="en-US"/>
              <a:t>Click to edit Master title style</a:t>
            </a:r>
            <a:endParaRPr lang="en-US" dirty="0"/>
          </a:p>
        </p:txBody>
      </p:sp>
      <p:sp>
        <p:nvSpPr>
          <p:cNvPr id="4" name="Text Placeholder 3"/>
          <p:cNvSpPr>
            <a:spLocks noGrp="1"/>
          </p:cNvSpPr>
          <p:nvPr>
            <p:ph type="body" sz="quarter" idx="12"/>
          </p:nvPr>
        </p:nvSpPr>
        <p:spPr>
          <a:xfrm>
            <a:off x="457200" y="783030"/>
            <a:ext cx="13716000" cy="365760"/>
          </a:xfrm>
        </p:spPr>
        <p:txBody>
          <a:bodyPr>
            <a:noAutofit/>
          </a:bodyPr>
          <a:lstStyle>
            <a:lvl1pPr marL="0">
              <a:lnSpc>
                <a:spcPct val="85000"/>
              </a:lnSpc>
              <a:spcAft>
                <a:spcPts val="0"/>
              </a:spcAft>
              <a:buFontTx/>
              <a:buNone/>
              <a:defRPr sz="2800" cap="all">
                <a:solidFill>
                  <a:schemeClr val="tx2"/>
                </a:solidFill>
                <a:latin typeface="Effra Light"/>
              </a:defRPr>
            </a:lvl1pPr>
            <a:lvl2pPr marL="0" indent="0">
              <a:lnSpc>
                <a:spcPct val="85000"/>
              </a:lnSpc>
              <a:spcAft>
                <a:spcPts val="0"/>
              </a:spcAft>
              <a:buFontTx/>
              <a:buNone/>
              <a:defRPr sz="2800" b="0" i="0" cap="all">
                <a:solidFill>
                  <a:schemeClr val="tx2"/>
                </a:solidFill>
                <a:latin typeface="Effra Light"/>
              </a:defRPr>
            </a:lvl2pPr>
            <a:lvl3pPr marL="0" indent="0">
              <a:lnSpc>
                <a:spcPct val="85000"/>
              </a:lnSpc>
              <a:spcAft>
                <a:spcPts val="0"/>
              </a:spcAft>
              <a:buFontTx/>
              <a:buNone/>
              <a:defRPr sz="2800" b="0" i="0" cap="all">
                <a:solidFill>
                  <a:schemeClr val="tx2"/>
                </a:solidFill>
                <a:latin typeface="Effra Light"/>
              </a:defRPr>
            </a:lvl3pPr>
            <a:lvl4pPr marL="0" indent="0">
              <a:lnSpc>
                <a:spcPct val="85000"/>
              </a:lnSpc>
              <a:spcAft>
                <a:spcPts val="0"/>
              </a:spcAft>
              <a:buFontTx/>
              <a:buNone/>
              <a:defRPr sz="2800" b="0" i="0" cap="all">
                <a:solidFill>
                  <a:schemeClr val="tx2"/>
                </a:solidFill>
                <a:latin typeface="Effra Light"/>
              </a:defRPr>
            </a:lvl4pPr>
            <a:lvl5pPr marL="0" indent="0">
              <a:lnSpc>
                <a:spcPct val="850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57200" y="1596604"/>
            <a:ext cx="13716000" cy="5623560"/>
          </a:xfrm>
        </p:spPr>
        <p:txBody>
          <a:bodyPr/>
          <a:lstStyle>
            <a:lvl1pPr>
              <a:spcAft>
                <a:spcPts val="1000"/>
              </a:spcAft>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A83AAC4B-1426-FE4A-84AD-D9D9260FD259}"/>
              </a:ext>
            </a:extLst>
          </p:cNvPr>
          <p:cNvSpPr>
            <a:spLocks noGrp="1"/>
          </p:cNvSpPr>
          <p:nvPr>
            <p:ph type="sldNum" sz="quarter" idx="13"/>
          </p:nvPr>
        </p:nvSpPr>
        <p:spPr/>
        <p:txBody>
          <a:bodyPr/>
          <a:lstStyle>
            <a:lvl1pPr>
              <a:defRPr/>
            </a:lvl1pPr>
          </a:lstStyle>
          <a:p>
            <a:pPr>
              <a:defRPr/>
            </a:pPr>
            <a:fld id="{61C765CD-00D5-1E4D-A6BA-6BC882DC6CF0}"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C253D421-C049-0B45-A445-E871293F2D50}"/>
              </a:ext>
            </a:extLst>
          </p:cNvPr>
          <p:cNvSpPr>
            <a:spLocks noGrp="1"/>
          </p:cNvSpPr>
          <p:nvPr>
            <p:ph type="ftr" sz="quarter" idx="14"/>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155662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itle 3"/>
          <p:cNvSpPr>
            <a:spLocks noGrp="1"/>
          </p:cNvSpPr>
          <p:nvPr>
            <p:ph type="title"/>
          </p:nvPr>
        </p:nvSpPr>
        <p:spPr>
          <a:xfrm>
            <a:off x="457199" y="1472184"/>
            <a:ext cx="11887200" cy="5257800"/>
          </a:xfrm>
        </p:spPr>
        <p:txBody>
          <a:bodyPr/>
          <a:lstStyle>
            <a:lvl1pPr>
              <a:defRPr sz="10000">
                <a:solidFill>
                  <a:schemeClr val="tx2"/>
                </a:solidFill>
              </a:defRPr>
            </a:lvl1pPr>
          </a:lstStyle>
          <a:p>
            <a:r>
              <a:rPr lang="en-US" dirty="0"/>
              <a:t>Click to edit Master title style</a:t>
            </a:r>
          </a:p>
        </p:txBody>
      </p:sp>
      <p:sp>
        <p:nvSpPr>
          <p:cNvPr id="6" name="Text Placeholder 5"/>
          <p:cNvSpPr>
            <a:spLocks noGrp="1"/>
          </p:cNvSpPr>
          <p:nvPr>
            <p:ph type="body" sz="quarter" idx="11"/>
          </p:nvPr>
        </p:nvSpPr>
        <p:spPr>
          <a:xfrm>
            <a:off x="457200" y="7004304"/>
            <a:ext cx="7315200" cy="882396"/>
          </a:xfrm>
          <a:prstGeom prst="rect">
            <a:avLst/>
          </a:prstGeom>
        </p:spPr>
        <p:txBody>
          <a:bodyPr vert="horz" lIns="0" tIns="0" rIns="0" bIns="0">
            <a:normAutofit/>
          </a:bodyPr>
          <a:lstStyle>
            <a:lvl1pPr>
              <a:lnSpc>
                <a:spcPct val="100000"/>
              </a:lnSpc>
              <a:defRPr sz="1800" b="0">
                <a:solidFill>
                  <a:schemeClr val="accent2"/>
                </a:solidFill>
                <a:latin typeface="+mn-lt"/>
              </a:defRPr>
            </a:lvl1pPr>
            <a:lvl2pPr>
              <a:lnSpc>
                <a:spcPct val="100000"/>
              </a:lnSpc>
              <a:defRPr sz="1800" b="1">
                <a:solidFill>
                  <a:schemeClr val="accent2"/>
                </a:solidFill>
                <a:latin typeface="+mn-lt"/>
              </a:defRPr>
            </a:lvl2pPr>
            <a:lvl3pPr>
              <a:lnSpc>
                <a:spcPct val="100000"/>
              </a:lnSpc>
              <a:defRPr sz="1800">
                <a:solidFill>
                  <a:schemeClr val="accent2"/>
                </a:solidFill>
                <a:latin typeface="+mn-lt"/>
              </a:defRPr>
            </a:lvl3pPr>
            <a:lvl4pPr>
              <a:lnSpc>
                <a:spcPct val="100000"/>
              </a:lnSpc>
              <a:defRPr sz="1800">
                <a:solidFill>
                  <a:schemeClr val="accent2"/>
                </a:solidFill>
                <a:latin typeface="+mn-lt"/>
              </a:defRPr>
            </a:lvl4pPr>
            <a:lvl5pPr>
              <a:lnSpc>
                <a:spcPct val="100000"/>
              </a:lnSpc>
              <a:defRPr sz="1800">
                <a:solidFill>
                  <a:schemeClr val="accent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457200" y="415756"/>
            <a:ext cx="4572000" cy="228600"/>
          </a:xfrm>
          <a:prstGeom prst="rect">
            <a:avLst/>
          </a:prstGeom>
        </p:spPr>
        <p:txBody>
          <a:bodyPr vert="horz" lIns="0" tIns="0" rIns="0" bIns="0"/>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97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accent2"/>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9C02A49-24D5-FD4B-949B-60B35184BA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3663" y="6765925"/>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41E6223A-07C3-864D-9701-E5EDC8170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33624"/>
          <a:stretch>
            <a:fillRect/>
          </a:stretch>
        </p:blipFill>
        <p:spPr bwMode="auto">
          <a:xfrm>
            <a:off x="10971213" y="1420813"/>
            <a:ext cx="3659187"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1472184"/>
            <a:ext cx="10424160" cy="5257800"/>
          </a:xfrm>
        </p:spPr>
        <p:txBody>
          <a:bodyPr/>
          <a:lstStyle>
            <a:lvl1pPr>
              <a:defRPr sz="10000">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457200" y="7004304"/>
            <a:ext cx="7315200" cy="882396"/>
          </a:xfrm>
          <a:prstGeom prst="rect">
            <a:avLst/>
          </a:prstGeom>
        </p:spPr>
        <p:txBody>
          <a:bodyPr vert="horz" lIns="0" tIns="0" rIns="0" bIns="0">
            <a:normAutofit/>
          </a:bodyPr>
          <a:lstStyle>
            <a:lvl1pPr>
              <a:lnSpc>
                <a:spcPct val="100000"/>
              </a:lnSpc>
              <a:defRPr sz="1800" b="0">
                <a:solidFill>
                  <a:schemeClr val="bg1"/>
                </a:solidFill>
                <a:latin typeface="+mn-lt"/>
              </a:defRPr>
            </a:lvl1pPr>
            <a:lvl2pPr>
              <a:lnSpc>
                <a:spcPct val="100000"/>
              </a:lnSpc>
              <a:defRPr sz="1800" b="1">
                <a:solidFill>
                  <a:schemeClr val="bg1"/>
                </a:solidFill>
                <a:latin typeface="+mn-lt"/>
              </a:defRPr>
            </a:lvl2pPr>
            <a:lvl3pPr>
              <a:lnSpc>
                <a:spcPct val="100000"/>
              </a:lnSpc>
              <a:defRPr sz="1800">
                <a:solidFill>
                  <a:schemeClr val="bg1"/>
                </a:solidFill>
                <a:latin typeface="+mn-lt"/>
              </a:defRPr>
            </a:lvl3pPr>
            <a:lvl4pPr>
              <a:lnSpc>
                <a:spcPct val="100000"/>
              </a:lnSpc>
              <a:defRPr sz="1800">
                <a:solidFill>
                  <a:schemeClr val="bg1"/>
                </a:solidFill>
                <a:latin typeface="+mn-lt"/>
              </a:defRPr>
            </a:lvl4pPr>
            <a:lvl5pPr>
              <a:lnSpc>
                <a:spcPct val="100000"/>
              </a:lnSpc>
              <a:defRPr sz="18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457200" y="415756"/>
            <a:ext cx="4572000" cy="228600"/>
          </a:xfrm>
          <a:prstGeom prst="rect">
            <a:avLst/>
          </a:prstGeom>
        </p:spPr>
        <p:txBody>
          <a:bodyPr vert="horz" lIns="0" tIns="0" rIns="0" bIns="0"/>
          <a:lstStyle>
            <a:lvl1pPr>
              <a:lnSpc>
                <a:spcPct val="100000"/>
              </a:lnSpc>
              <a:buFontTx/>
              <a:buNone/>
              <a:defRPr sz="1200" b="0" i="0" cap="none" baseline="0">
                <a:solidFill>
                  <a:schemeClr val="bg1"/>
                </a:solidFill>
                <a:latin typeface="+mn-lt"/>
              </a:defRPr>
            </a:lvl1pPr>
            <a:lvl2pPr>
              <a:lnSpc>
                <a:spcPct val="100000"/>
              </a:lnSpc>
              <a:buFontTx/>
              <a:buNone/>
              <a:defRPr sz="1200" b="0" i="0" cap="none" baseline="0">
                <a:solidFill>
                  <a:schemeClr val="bg1"/>
                </a:solidFill>
                <a:latin typeface="+mn-lt"/>
              </a:defRPr>
            </a:lvl2pPr>
            <a:lvl3pPr>
              <a:lnSpc>
                <a:spcPct val="100000"/>
              </a:lnSpc>
              <a:buFontTx/>
              <a:buNone/>
              <a:defRPr sz="1200" b="0" i="0" cap="none" baseline="0">
                <a:solidFill>
                  <a:schemeClr val="bg1"/>
                </a:solidFill>
                <a:latin typeface="+mn-lt"/>
              </a:defRPr>
            </a:lvl3pPr>
            <a:lvl4pPr>
              <a:lnSpc>
                <a:spcPct val="100000"/>
              </a:lnSpc>
              <a:buFontTx/>
              <a:buNone/>
              <a:defRPr sz="1200" b="0" i="0" cap="none" baseline="0">
                <a:solidFill>
                  <a:schemeClr val="bg1"/>
                </a:solidFill>
                <a:latin typeface="+mn-lt"/>
              </a:defRPr>
            </a:lvl4pPr>
            <a:lvl5pPr>
              <a:lnSpc>
                <a:spcPct val="100000"/>
              </a:lnSpc>
              <a:buFontTx/>
              <a:buNone/>
              <a:defRPr sz="1200" b="0" i="0" cap="none" baseline="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0676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3D4145A-5143-D043-BE9A-07B7CA14BD8B}"/>
              </a:ext>
            </a:extLst>
          </p:cNvPr>
          <p:cNvSpPr/>
          <p:nvPr userDrawn="1"/>
        </p:nvSpPr>
        <p:spPr>
          <a:xfrm>
            <a:off x="457200" y="455613"/>
            <a:ext cx="13716000" cy="6291262"/>
          </a:xfrm>
          <a:prstGeom prst="frame">
            <a:avLst>
              <a:gd name="adj1" fmla="val 181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lstStyle/>
          <a:p>
            <a:pPr algn="ctr" defTabSz="548457" eaLnBrk="1" fontAlgn="auto" hangingPunct="1">
              <a:spcBef>
                <a:spcPts val="0"/>
              </a:spcBef>
              <a:spcAft>
                <a:spcPts val="0"/>
              </a:spcAft>
              <a:defRPr/>
            </a:pPr>
            <a:endParaRPr lang="en-US" dirty="0">
              <a:solidFill>
                <a:schemeClr val="tx1"/>
              </a:solidFill>
            </a:endParaRPr>
          </a:p>
        </p:txBody>
      </p:sp>
      <p:pic>
        <p:nvPicPr>
          <p:cNvPr id="5" name="Picture 4">
            <a:extLst>
              <a:ext uri="{FF2B5EF4-FFF2-40B4-BE49-F238E27FC236}">
                <a16:creationId xmlns:a16="http://schemas.microsoft.com/office/drawing/2014/main" id="{E13F2B44-C3A2-FF42-BAC2-CA976745F9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3663" y="6765925"/>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14400" y="850392"/>
            <a:ext cx="8686800" cy="52578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240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35B4A009-E9B9-9A44-B43A-5772E0CF3558}"/>
              </a:ext>
            </a:extLst>
          </p:cNvPr>
          <p:cNvSpPr/>
          <p:nvPr userDrawn="1"/>
        </p:nvSpPr>
        <p:spPr>
          <a:xfrm>
            <a:off x="457200" y="455613"/>
            <a:ext cx="13716000" cy="6286500"/>
          </a:xfrm>
          <a:prstGeom prst="frame">
            <a:avLst>
              <a:gd name="adj1" fmla="val 181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lstStyle/>
          <a:p>
            <a:pPr algn="ctr" defTabSz="548457" eaLnBrk="1" fontAlgn="auto" hangingPunct="1">
              <a:spcBef>
                <a:spcPts val="0"/>
              </a:spcBef>
              <a:spcAft>
                <a:spcPts val="0"/>
              </a:spcAft>
              <a:defRPr/>
            </a:pPr>
            <a:endParaRPr lang="en-US" dirty="0">
              <a:solidFill>
                <a:schemeClr val="tx1"/>
              </a:solidFill>
            </a:endParaRPr>
          </a:p>
        </p:txBody>
      </p:sp>
      <p:sp>
        <p:nvSpPr>
          <p:cNvPr id="3" name="Title 2"/>
          <p:cNvSpPr>
            <a:spLocks noGrp="1"/>
          </p:cNvSpPr>
          <p:nvPr>
            <p:ph type="title"/>
          </p:nvPr>
        </p:nvSpPr>
        <p:spPr>
          <a:xfrm>
            <a:off x="914400" y="850392"/>
            <a:ext cx="8686800" cy="5257800"/>
          </a:xfrm>
        </p:spPr>
        <p:txBody>
          <a:bodyPr/>
          <a:lstStyle/>
          <a:p>
            <a:r>
              <a:rPr lang="en-US" dirty="0"/>
              <a:t>Click to edit Master title style</a:t>
            </a:r>
          </a:p>
        </p:txBody>
      </p:sp>
    </p:spTree>
    <p:extLst>
      <p:ext uri="{BB962C8B-B14F-4D97-AF65-F5344CB8AC3E}">
        <p14:creationId xmlns:p14="http://schemas.microsoft.com/office/powerpoint/2010/main" val="388239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vanced 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4C8DA1-0B3D-B344-8411-EB2A17DDAA10}"/>
              </a:ext>
            </a:extLst>
          </p:cNvPr>
          <p:cNvSpPr/>
          <p:nvPr userDrawn="1"/>
        </p:nvSpPr>
        <p:spPr>
          <a:xfrm>
            <a:off x="10515600" y="4114800"/>
            <a:ext cx="4114800" cy="4114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4CAD9819-BEB9-D44D-AB44-AB028919F8CA}"/>
              </a:ext>
            </a:extLst>
          </p:cNvPr>
          <p:cNvSpPr/>
          <p:nvPr userDrawn="1"/>
        </p:nvSpPr>
        <p:spPr>
          <a:xfrm>
            <a:off x="6400800" y="0"/>
            <a:ext cx="4114800" cy="8229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pic>
        <p:nvPicPr>
          <p:cNvPr id="11" name="Picture 5">
            <a:extLst>
              <a:ext uri="{FF2B5EF4-FFF2-40B4-BE49-F238E27FC236}">
                <a16:creationId xmlns:a16="http://schemas.microsoft.com/office/drawing/2014/main" id="{9C4AC648-1851-E544-AFB5-54F79D8A8B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5250" y="6767513"/>
            <a:ext cx="30162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title"/>
          </p:nvPr>
        </p:nvSpPr>
        <p:spPr/>
        <p:txBody>
          <a:bodyPr/>
          <a:lstStyle/>
          <a:p>
            <a:r>
              <a:rPr lang="en-US" dirty="0"/>
              <a:t>Click to edit Master title style</a:t>
            </a:r>
          </a:p>
        </p:txBody>
      </p:sp>
      <p:sp>
        <p:nvSpPr>
          <p:cNvPr id="10" name="Picture Placeholder 9"/>
          <p:cNvSpPr>
            <a:spLocks noGrp="1"/>
          </p:cNvSpPr>
          <p:nvPr>
            <p:ph type="pic" sz="quarter" idx="12"/>
          </p:nvPr>
        </p:nvSpPr>
        <p:spPr>
          <a:xfrm>
            <a:off x="10515600" y="0"/>
            <a:ext cx="4114800" cy="4114800"/>
          </a:xfrm>
          <a:prstGeom prst="rect">
            <a:avLst/>
          </a:prstGeom>
          <a:solidFill>
            <a:schemeClr val="accent1"/>
          </a:solidFill>
        </p:spPr>
        <p:txBody>
          <a:bodyPr lIns="91440" tIns="45720" rIns="91440" bIns="45720"/>
          <a:lstStyle>
            <a:lvl1pPr>
              <a:defRPr sz="1800" b="0" i="0">
                <a:solidFill>
                  <a:schemeClr val="tx2"/>
                </a:solidFill>
                <a:latin typeface="Effra Light"/>
                <a:cs typeface="Effra Light"/>
              </a:defRPr>
            </a:lvl1pPr>
          </a:lstStyle>
          <a:p>
            <a:pPr lvl="0"/>
            <a:r>
              <a:rPr lang="en-US" noProof="0"/>
              <a:t>Click icon to add picture</a:t>
            </a:r>
            <a:endParaRPr lang="en-US" noProof="0" dirty="0"/>
          </a:p>
        </p:txBody>
      </p:sp>
      <p:sp>
        <p:nvSpPr>
          <p:cNvPr id="6" name="Text Placeholder 5"/>
          <p:cNvSpPr>
            <a:spLocks noGrp="1"/>
          </p:cNvSpPr>
          <p:nvPr>
            <p:ph type="body" sz="quarter" idx="11"/>
          </p:nvPr>
        </p:nvSpPr>
        <p:spPr>
          <a:xfrm>
            <a:off x="457200" y="1597029"/>
            <a:ext cx="5257800" cy="4338289"/>
          </a:xfrm>
          <a:prstGeom prst="rect">
            <a:avLst/>
          </a:prstGeom>
        </p:spPr>
        <p:txBody>
          <a:bodyPr/>
          <a:lstStyle>
            <a:lvl1pPr>
              <a:lnSpc>
                <a:spcPct val="70000"/>
              </a:lnSpc>
              <a:defRPr/>
            </a:lvl1pPr>
            <a:lvl2pPr>
              <a:lnSpc>
                <a:spcPct val="70000"/>
              </a:lnSpc>
              <a:defRPr/>
            </a:lvl2pPr>
            <a:lvl3pPr>
              <a:lnSpc>
                <a:spcPct val="70000"/>
              </a:lnSpc>
              <a:defRPr/>
            </a:lvl3pPr>
            <a:lvl4pPr>
              <a:lnSpc>
                <a:spcPct val="70000"/>
              </a:lnSpc>
              <a:defRPr/>
            </a:lvl4pPr>
            <a:lvl5pPr>
              <a:lnSpc>
                <a:spcPct val="7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457200" y="7122210"/>
            <a:ext cx="5257800" cy="714608"/>
          </a:xfrm>
        </p:spPr>
        <p:txBody>
          <a:bodyPr/>
          <a:lstStyle>
            <a:lvl1pPr>
              <a:lnSpc>
                <a:spcPts val="1800"/>
              </a:lnSpc>
              <a:defRPr sz="1800" b="0" i="0">
                <a:solidFill>
                  <a:schemeClr val="tx2"/>
                </a:solidFill>
                <a:latin typeface="+mn-lt"/>
                <a:cs typeface="Effra Light"/>
              </a:defRPr>
            </a:lvl1pPr>
            <a:lvl2pPr>
              <a:lnSpc>
                <a:spcPts val="1800"/>
              </a:lnSpc>
              <a:defRPr sz="1800" b="1">
                <a:solidFill>
                  <a:schemeClr val="tx2"/>
                </a:solidFill>
                <a:latin typeface="+mn-lt"/>
              </a:defRPr>
            </a:lvl2pPr>
            <a:lvl3pPr>
              <a:lnSpc>
                <a:spcPts val="1800"/>
              </a:lnSpc>
              <a:defRPr sz="1800" b="0">
                <a:solidFill>
                  <a:schemeClr val="tx2"/>
                </a:solidFill>
                <a:latin typeface="+mn-lt"/>
              </a:defRPr>
            </a:lvl3pPr>
            <a:lvl4pPr>
              <a:lnSpc>
                <a:spcPts val="1800"/>
              </a:lnSpc>
              <a:defRPr sz="1800">
                <a:solidFill>
                  <a:schemeClr val="tx2"/>
                </a:solidFill>
                <a:latin typeface="+mn-lt"/>
              </a:defRPr>
            </a:lvl4pPr>
            <a:lvl5pPr>
              <a:lnSpc>
                <a:spcPts val="1800"/>
              </a:lnSpc>
              <a:defRPr sz="1800">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57200" y="415756"/>
            <a:ext cx="5257800" cy="228600"/>
          </a:xfrm>
          <a:prstGeom prst="rect">
            <a:avLst/>
          </a:prstGeom>
        </p:spPr>
        <p:txBody>
          <a:bodyPr/>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3877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dvanced Title 2">
    <p:bg>
      <p:bgPr>
        <a:solidFill>
          <a:schemeClr val="bg2"/>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518B768E-5BF8-A84A-9A88-1FAE4AC4D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2075" y="6765925"/>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p:nvPr>
        </p:nvSpPr>
        <p:spPr>
          <a:xfrm>
            <a:off x="457200" y="1597024"/>
            <a:ext cx="10972800" cy="5257800"/>
          </a:xfrm>
          <a:prstGeom prst="rect">
            <a:avLst/>
          </a:prstGeom>
        </p:spPr>
        <p:txBody>
          <a:bodyPr/>
          <a:lstStyle>
            <a:lvl1pPr>
              <a:lnSpc>
                <a:spcPct val="70000"/>
              </a:lnSpc>
              <a:defRPr sz="10000" b="1" i="0" baseline="0">
                <a:solidFill>
                  <a:schemeClr val="tx2"/>
                </a:solidFill>
                <a:latin typeface="+mj-lt"/>
                <a:cs typeface="Effra"/>
              </a:defRPr>
            </a:lvl1pPr>
            <a:lvl2pPr>
              <a:lnSpc>
                <a:spcPct val="70000"/>
              </a:lnSpc>
              <a:defRPr sz="10000" b="0" baseline="0">
                <a:solidFill>
                  <a:schemeClr val="tx2"/>
                </a:solidFill>
                <a:latin typeface="Effra Light"/>
                <a:cs typeface="Effra Light"/>
              </a:defRPr>
            </a:lvl2pPr>
            <a:lvl3pPr>
              <a:lnSpc>
                <a:spcPct val="70000"/>
              </a:lnSpc>
              <a:defRPr sz="10000" b="1" i="0" baseline="0">
                <a:solidFill>
                  <a:schemeClr val="bg1"/>
                </a:solidFill>
                <a:latin typeface="+mj-lt"/>
              </a:defRPr>
            </a:lvl3pPr>
            <a:lvl4pPr>
              <a:lnSpc>
                <a:spcPct val="70000"/>
              </a:lnSpc>
              <a:defRPr sz="10000" b="1" baseline="0">
                <a:latin typeface="+mj-lt"/>
              </a:defRPr>
            </a:lvl4pPr>
            <a:lvl5pPr>
              <a:lnSpc>
                <a:spcPct val="70000"/>
              </a:lnSpc>
              <a:defRPr sz="10000" baseline="0">
                <a:solidFill>
                  <a:schemeClr val="tx2"/>
                </a:solidFill>
                <a:latin typeface="Effr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7119497"/>
            <a:ext cx="7315200" cy="689890"/>
          </a:xfrm>
          <a:prstGeom prst="rect">
            <a:avLst/>
          </a:prstGeom>
        </p:spPr>
        <p:txBody>
          <a:bodyPr/>
          <a:lstStyle>
            <a:lvl1pPr>
              <a:lnSpc>
                <a:spcPts val="1800"/>
              </a:lnSpc>
              <a:defRPr sz="1800" b="0">
                <a:solidFill>
                  <a:schemeClr val="tx2"/>
                </a:solidFill>
                <a:latin typeface="+mn-lt"/>
              </a:defRPr>
            </a:lvl1pPr>
            <a:lvl2pPr>
              <a:lnSpc>
                <a:spcPts val="1800"/>
              </a:lnSpc>
              <a:defRPr sz="1800" b="1">
                <a:solidFill>
                  <a:schemeClr val="tx2"/>
                </a:solidFill>
                <a:latin typeface="+mn-lt"/>
              </a:defRPr>
            </a:lvl2pPr>
            <a:lvl3pPr>
              <a:lnSpc>
                <a:spcPts val="1800"/>
              </a:lnSpc>
              <a:defRPr sz="1800">
                <a:solidFill>
                  <a:schemeClr val="tx2"/>
                </a:solidFill>
                <a:latin typeface="+mn-lt"/>
              </a:defRPr>
            </a:lvl3pPr>
            <a:lvl4pPr>
              <a:lnSpc>
                <a:spcPts val="1800"/>
              </a:lnSpc>
              <a:defRPr sz="1800">
                <a:solidFill>
                  <a:schemeClr val="tx2"/>
                </a:solidFill>
                <a:latin typeface="+mn-lt"/>
              </a:defRPr>
            </a:lvl4pPr>
            <a:lvl5pPr>
              <a:lnSpc>
                <a:spcPts val="1800"/>
              </a:lnSpc>
              <a:defRPr sz="1800">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457200" y="415756"/>
            <a:ext cx="7315200" cy="228600"/>
          </a:xfrm>
          <a:prstGeom prst="rect">
            <a:avLst/>
          </a:prstGeom>
        </p:spPr>
        <p:txBody>
          <a:bodyPr/>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225023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vanced Title 3">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347A9A7E-9B7F-224A-81CF-9799E276959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22075" y="6765925"/>
            <a:ext cx="3014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2"/>
          </p:nvPr>
        </p:nvSpPr>
        <p:spPr>
          <a:xfrm>
            <a:off x="457200" y="1597024"/>
            <a:ext cx="10972800" cy="5257800"/>
          </a:xfrm>
          <a:prstGeom prst="rect">
            <a:avLst/>
          </a:prstGeom>
        </p:spPr>
        <p:txBody>
          <a:bodyPr/>
          <a:lstStyle>
            <a:lvl1pPr>
              <a:lnSpc>
                <a:spcPct val="70000"/>
              </a:lnSpc>
              <a:defRPr sz="10000" b="1" i="0" baseline="0">
                <a:solidFill>
                  <a:schemeClr val="tx1"/>
                </a:solidFill>
                <a:latin typeface="+mj-lt"/>
                <a:cs typeface="Effra"/>
              </a:defRPr>
            </a:lvl1pPr>
            <a:lvl2pPr>
              <a:lnSpc>
                <a:spcPct val="70000"/>
              </a:lnSpc>
              <a:defRPr sz="10000" b="0" baseline="0">
                <a:solidFill>
                  <a:schemeClr val="tx1"/>
                </a:solidFill>
                <a:latin typeface="Effra Light"/>
                <a:cs typeface="Effra Light"/>
              </a:defRPr>
            </a:lvl2pPr>
            <a:lvl3pPr>
              <a:lnSpc>
                <a:spcPct val="70000"/>
              </a:lnSpc>
              <a:defRPr sz="10000" b="1" i="0" baseline="0">
                <a:solidFill>
                  <a:srgbClr val="77BC1F"/>
                </a:solidFill>
              </a:defRPr>
            </a:lvl3pPr>
            <a:lvl4pPr>
              <a:lnSpc>
                <a:spcPct val="70000"/>
              </a:lnSpc>
              <a:defRPr sz="10000" b="1" baseline="0"/>
            </a:lvl4pPr>
            <a:lvl5pPr>
              <a:lnSpc>
                <a:spcPct val="70000"/>
              </a:lnSpc>
              <a:defRPr sz="10000" baseline="0">
                <a:latin typeface="Effr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7119079"/>
            <a:ext cx="6096000" cy="910628"/>
          </a:xfrm>
          <a:prstGeom prst="rect">
            <a:avLst/>
          </a:prstGeom>
        </p:spPr>
        <p:txBody>
          <a:bodyPr/>
          <a:lstStyle>
            <a:lvl1pPr>
              <a:lnSpc>
                <a:spcPts val="1800"/>
              </a:lnSpc>
              <a:defRPr sz="1800" b="0">
                <a:solidFill>
                  <a:schemeClr val="accent1"/>
                </a:solidFill>
                <a:latin typeface="+mn-lt"/>
              </a:defRPr>
            </a:lvl1pPr>
            <a:lvl2pPr>
              <a:lnSpc>
                <a:spcPts val="1800"/>
              </a:lnSpc>
              <a:defRPr sz="1800" b="1">
                <a:solidFill>
                  <a:schemeClr val="accent1"/>
                </a:solidFill>
                <a:latin typeface="+mn-lt"/>
              </a:defRPr>
            </a:lvl2pPr>
            <a:lvl3pPr>
              <a:lnSpc>
                <a:spcPts val="1800"/>
              </a:lnSpc>
              <a:defRPr sz="1800" b="0">
                <a:solidFill>
                  <a:schemeClr val="accent1"/>
                </a:solidFill>
              </a:defRPr>
            </a:lvl3pPr>
            <a:lvl4pPr>
              <a:lnSpc>
                <a:spcPts val="1800"/>
              </a:lnSpc>
              <a:defRPr sz="1800">
                <a:solidFill>
                  <a:schemeClr val="accent1"/>
                </a:solidFill>
                <a:latin typeface="+mn-lt"/>
              </a:defRPr>
            </a:lvl4pPr>
            <a:lvl5pPr>
              <a:lnSpc>
                <a:spcPts val="1800"/>
              </a:lnSpc>
              <a:defRPr sz="18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457200" y="415756"/>
            <a:ext cx="7315200" cy="228600"/>
          </a:xfrm>
          <a:prstGeom prst="rect">
            <a:avLst/>
          </a:prstGeom>
        </p:spPr>
        <p:txBody>
          <a:bodyPr/>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45801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dvanced Title 4 (Photo)">
    <p:bg>
      <p:bgPr>
        <a:solidFill>
          <a:schemeClr val="accent1"/>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583ACB8-FE72-254D-B64B-15A92919A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2075" y="6769100"/>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2"/>
          </p:nvPr>
        </p:nvSpPr>
        <p:spPr>
          <a:xfrm>
            <a:off x="7772400" y="1597024"/>
            <a:ext cx="5943600" cy="4457700"/>
          </a:xfrm>
          <a:prstGeom prst="rect">
            <a:avLst/>
          </a:prstGeom>
        </p:spPr>
        <p:txBody>
          <a:bodyPr/>
          <a:lstStyle>
            <a:lvl1pPr>
              <a:lnSpc>
                <a:spcPct val="70000"/>
              </a:lnSpc>
              <a:defRPr sz="6700" b="1" i="0" baseline="0">
                <a:solidFill>
                  <a:schemeClr val="bg2"/>
                </a:solidFill>
                <a:latin typeface="+mj-lt"/>
                <a:cs typeface="Effra"/>
              </a:defRPr>
            </a:lvl1pPr>
            <a:lvl2pPr>
              <a:lnSpc>
                <a:spcPct val="70000"/>
              </a:lnSpc>
              <a:defRPr sz="6700" b="0" baseline="0">
                <a:solidFill>
                  <a:schemeClr val="tx1"/>
                </a:solidFill>
                <a:latin typeface="Effra Light"/>
                <a:cs typeface="Effra Light"/>
              </a:defRPr>
            </a:lvl2pPr>
            <a:lvl3pPr>
              <a:lnSpc>
                <a:spcPct val="70000"/>
              </a:lnSpc>
              <a:defRPr sz="6700" b="1" i="0" baseline="0">
                <a:solidFill>
                  <a:schemeClr val="bg1"/>
                </a:solidFill>
              </a:defRPr>
            </a:lvl3pPr>
            <a:lvl4pPr>
              <a:lnSpc>
                <a:spcPct val="70000"/>
              </a:lnSpc>
              <a:defRPr sz="6700" b="1" baseline="0">
                <a:solidFill>
                  <a:schemeClr val="bg2"/>
                </a:solidFill>
              </a:defRPr>
            </a:lvl4pPr>
            <a:lvl5pPr>
              <a:lnSpc>
                <a:spcPct val="70000"/>
              </a:lnSpc>
              <a:defRPr sz="6700" baseline="0">
                <a:solidFill>
                  <a:schemeClr val="bg2"/>
                </a:solidFill>
                <a:latin typeface="Effr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0" y="0"/>
            <a:ext cx="7315200" cy="8229600"/>
          </a:xfrm>
          <a:prstGeom prst="rect">
            <a:avLst/>
          </a:prstGeom>
        </p:spPr>
        <p:txBody>
          <a:bodyPr lIns="1371600" rIns="1371600" anchor="ctr"/>
          <a:lstStyle>
            <a:lvl1pPr>
              <a:tabLst>
                <a:tab pos="1889125" algn="l"/>
              </a:tabLst>
              <a:defRPr sz="1800" b="0" i="0" baseline="0">
                <a:solidFill>
                  <a:schemeClr val="tx2"/>
                </a:solidFill>
                <a:latin typeface="Effra Light"/>
                <a:cs typeface="Effra Light"/>
              </a:defRPr>
            </a:lvl1pPr>
          </a:lstStyle>
          <a:p>
            <a:pPr lvl="0"/>
            <a:r>
              <a:rPr lang="en-US" noProof="0"/>
              <a:t>Click icon to add picture</a:t>
            </a:r>
            <a:endParaRPr lang="en-US" noProof="0" dirty="0"/>
          </a:p>
        </p:txBody>
      </p:sp>
      <p:sp>
        <p:nvSpPr>
          <p:cNvPr id="9" name="Text Placeholder 13"/>
          <p:cNvSpPr>
            <a:spLocks noGrp="1"/>
          </p:cNvSpPr>
          <p:nvPr>
            <p:ph type="body" sz="quarter" idx="14"/>
          </p:nvPr>
        </p:nvSpPr>
        <p:spPr>
          <a:xfrm>
            <a:off x="7772400" y="965375"/>
            <a:ext cx="5943600" cy="228600"/>
          </a:xfrm>
          <a:prstGeom prst="rect">
            <a:avLst/>
          </a:prstGeom>
        </p:spPr>
        <p:txBody>
          <a:bodyPr/>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9703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dvanced Title 5">
    <p:bg>
      <p:bgPr>
        <a:solidFill>
          <a:schemeClr val="accent2"/>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DE94FBF3-0C47-0147-B3EA-8C5361E0D6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3624"/>
          <a:stretch>
            <a:fillRect/>
          </a:stretch>
        </p:blipFill>
        <p:spPr bwMode="auto">
          <a:xfrm>
            <a:off x="10971213" y="1420813"/>
            <a:ext cx="3659187"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C8917C8F-0F4A-A94A-930D-B968713D69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22075" y="6769100"/>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2"/>
          </p:nvPr>
        </p:nvSpPr>
        <p:spPr>
          <a:xfrm>
            <a:off x="457200" y="1597024"/>
            <a:ext cx="10332720" cy="5257800"/>
          </a:xfrm>
          <a:prstGeom prst="rect">
            <a:avLst/>
          </a:prstGeom>
        </p:spPr>
        <p:txBody>
          <a:bodyPr/>
          <a:lstStyle>
            <a:lvl1pPr>
              <a:lnSpc>
                <a:spcPct val="70000"/>
              </a:lnSpc>
              <a:defRPr sz="10000" b="1" i="0" baseline="0">
                <a:solidFill>
                  <a:schemeClr val="tx1"/>
                </a:solidFill>
                <a:latin typeface="+mj-lt"/>
                <a:cs typeface="Effra"/>
              </a:defRPr>
            </a:lvl1pPr>
            <a:lvl2pPr>
              <a:lnSpc>
                <a:spcPct val="70000"/>
              </a:lnSpc>
              <a:defRPr sz="10000" b="0" baseline="0">
                <a:solidFill>
                  <a:schemeClr val="tx1"/>
                </a:solidFill>
                <a:latin typeface="Effra Light"/>
                <a:cs typeface="Effra Light"/>
              </a:defRPr>
            </a:lvl2pPr>
            <a:lvl3pPr>
              <a:lnSpc>
                <a:spcPct val="70000"/>
              </a:lnSpc>
              <a:defRPr sz="10000" b="1" i="0" baseline="0">
                <a:solidFill>
                  <a:schemeClr val="bg2"/>
                </a:solidFill>
                <a:latin typeface="+mj-lt"/>
              </a:defRPr>
            </a:lvl3pPr>
            <a:lvl4pPr>
              <a:lnSpc>
                <a:spcPct val="70000"/>
              </a:lnSpc>
              <a:defRPr sz="10000" b="1" baseline="0">
                <a:solidFill>
                  <a:schemeClr val="tx1"/>
                </a:solidFill>
                <a:latin typeface="+mj-lt"/>
              </a:defRPr>
            </a:lvl4pPr>
            <a:lvl5pPr>
              <a:lnSpc>
                <a:spcPct val="70000"/>
              </a:lnSpc>
              <a:defRPr sz="10000" baseline="0">
                <a:solidFill>
                  <a:schemeClr val="tx1"/>
                </a:solidFill>
                <a:latin typeface="Effr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7119497"/>
            <a:ext cx="7315200" cy="689890"/>
          </a:xfrm>
          <a:prstGeom prst="rect">
            <a:avLst/>
          </a:prstGeom>
        </p:spPr>
        <p:txBody>
          <a:bodyPr/>
          <a:lstStyle>
            <a:lvl1pPr>
              <a:lnSpc>
                <a:spcPts val="1800"/>
              </a:lnSpc>
              <a:defRPr sz="1800" b="0">
                <a:solidFill>
                  <a:schemeClr val="tx1"/>
                </a:solidFill>
                <a:latin typeface="Effra"/>
              </a:defRPr>
            </a:lvl1pPr>
            <a:lvl2pPr>
              <a:lnSpc>
                <a:spcPts val="1800"/>
              </a:lnSpc>
              <a:defRPr sz="1800" b="1">
                <a:solidFill>
                  <a:schemeClr val="tx1"/>
                </a:solidFill>
                <a:latin typeface="+mn-lt"/>
              </a:defRPr>
            </a:lvl2pPr>
            <a:lvl3pPr>
              <a:lnSpc>
                <a:spcPts val="1800"/>
              </a:lnSpc>
              <a:defRPr sz="1800">
                <a:solidFill>
                  <a:schemeClr val="tx1"/>
                </a:solidFill>
                <a:latin typeface="+mn-lt"/>
              </a:defRPr>
            </a:lvl3pPr>
            <a:lvl4pPr>
              <a:lnSpc>
                <a:spcPts val="1800"/>
              </a:lnSpc>
              <a:defRPr sz="1800">
                <a:solidFill>
                  <a:schemeClr val="tx1"/>
                </a:solidFill>
                <a:latin typeface="+mn-lt"/>
              </a:defRPr>
            </a:lvl4pPr>
            <a:lvl5pPr>
              <a:lnSpc>
                <a:spcPts val="1800"/>
              </a:lnSpc>
              <a:defRPr sz="18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p:nvPr>
        </p:nvSpPr>
        <p:spPr>
          <a:xfrm>
            <a:off x="457200" y="415756"/>
            <a:ext cx="7315200" cy="228600"/>
          </a:xfrm>
          <a:prstGeom prst="rect">
            <a:avLst/>
          </a:prstGeom>
        </p:spPr>
        <p:txBody>
          <a:bodyPr/>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8090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dvanced Divider 1">
    <p:bg>
      <p:bgPr>
        <a:solidFill>
          <a:schemeClr val="accent1"/>
        </a:solidFill>
        <a:effectLst/>
      </p:bgPr>
    </p:bg>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E9293BE4-6594-8A4B-9F25-7D990411CD1C}"/>
              </a:ext>
            </a:extLst>
          </p:cNvPr>
          <p:cNvSpPr/>
          <p:nvPr userDrawn="1"/>
        </p:nvSpPr>
        <p:spPr>
          <a:xfrm>
            <a:off x="457200" y="455613"/>
            <a:ext cx="13716000" cy="6286500"/>
          </a:xfrm>
          <a:prstGeom prst="frame">
            <a:avLst>
              <a:gd name="adj1" fmla="val 181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lstStyle/>
          <a:p>
            <a:pPr algn="ctr" defTabSz="548457" eaLnBrk="1" fontAlgn="auto" hangingPunct="1">
              <a:spcBef>
                <a:spcPts val="0"/>
              </a:spcBef>
              <a:spcAft>
                <a:spcPts val="0"/>
              </a:spcAft>
              <a:defRPr/>
            </a:pPr>
            <a:endParaRPr lang="en-US" dirty="0">
              <a:solidFill>
                <a:schemeClr val="tx1"/>
              </a:solidFill>
            </a:endParaRPr>
          </a:p>
        </p:txBody>
      </p:sp>
      <p:pic>
        <p:nvPicPr>
          <p:cNvPr id="6" name="Picture 4">
            <a:extLst>
              <a:ext uri="{FF2B5EF4-FFF2-40B4-BE49-F238E27FC236}">
                <a16:creationId xmlns:a16="http://schemas.microsoft.com/office/drawing/2014/main" id="{C1605CB0-C824-D943-A6EE-027EE3F6F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22075" y="6769100"/>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914400" y="914400"/>
            <a:ext cx="8686800" cy="5257800"/>
          </a:xfrm>
          <a:prstGeom prst="rect">
            <a:avLst/>
          </a:prstGeom>
        </p:spPr>
        <p:txBody>
          <a:bodyPr/>
          <a:lstStyle>
            <a:lvl1pPr>
              <a:lnSpc>
                <a:spcPct val="70000"/>
              </a:lnSpc>
              <a:defRPr sz="5200" b="1" i="0">
                <a:solidFill>
                  <a:srgbClr val="FFCE00"/>
                </a:solidFill>
                <a:latin typeface="+mj-lt"/>
              </a:defRPr>
            </a:lvl1pPr>
            <a:lvl2pPr>
              <a:lnSpc>
                <a:spcPct val="70000"/>
              </a:lnSpc>
              <a:defRPr sz="5200" b="0" i="0">
                <a:solidFill>
                  <a:schemeClr val="bg1"/>
                </a:solidFill>
                <a:latin typeface="Effra Light"/>
              </a:defRPr>
            </a:lvl2pPr>
            <a:lvl3pPr>
              <a:lnSpc>
                <a:spcPct val="70000"/>
              </a:lnSpc>
              <a:defRPr sz="5200" b="0" i="0">
                <a:solidFill>
                  <a:schemeClr val="tx1"/>
                </a:solidFill>
                <a:latin typeface="+mj-lt"/>
              </a:defRPr>
            </a:lvl3pPr>
            <a:lvl4pPr>
              <a:lnSpc>
                <a:spcPct val="70000"/>
              </a:lnSpc>
              <a:defRPr sz="5200" b="1" i="0">
                <a:solidFill>
                  <a:schemeClr val="tx2"/>
                </a:solidFill>
                <a:latin typeface="+mj-lt"/>
              </a:defRPr>
            </a:lvl4pPr>
            <a:lvl5pPr>
              <a:lnSpc>
                <a:spcPct val="70000"/>
              </a:lnSpc>
              <a:defRPr sz="5200" b="0" i="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84331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Col Content">
    <p:spTree>
      <p:nvGrpSpPr>
        <p:cNvPr id="1" name=""/>
        <p:cNvGrpSpPr/>
        <p:nvPr/>
      </p:nvGrpSpPr>
      <p:grpSpPr>
        <a:xfrm>
          <a:off x="0" y="0"/>
          <a:ext cx="0" cy="0"/>
          <a:chOff x="0" y="0"/>
          <a:chExt cx="0" cy="0"/>
        </a:xfrm>
      </p:grpSpPr>
      <p:sp>
        <p:nvSpPr>
          <p:cNvPr id="9" name="Title 8"/>
          <p:cNvSpPr>
            <a:spLocks noGrp="1"/>
          </p:cNvSpPr>
          <p:nvPr>
            <p:ph type="title"/>
          </p:nvPr>
        </p:nvSpPr>
        <p:spPr>
          <a:xfrm>
            <a:off x="457200" y="422204"/>
            <a:ext cx="13716000" cy="36576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7" name="Text Placeholder 3"/>
          <p:cNvSpPr>
            <a:spLocks noGrp="1"/>
          </p:cNvSpPr>
          <p:nvPr>
            <p:ph type="body" sz="quarter" idx="13"/>
          </p:nvPr>
        </p:nvSpPr>
        <p:spPr>
          <a:xfrm>
            <a:off x="457200" y="783143"/>
            <a:ext cx="13716000" cy="365760"/>
          </a:xfrm>
        </p:spPr>
        <p:txBody>
          <a:bodyPr>
            <a:noAutofit/>
          </a:bodyPr>
          <a:lstStyle>
            <a:lvl1pPr marL="0">
              <a:lnSpc>
                <a:spcPct val="85000"/>
              </a:lnSpc>
              <a:spcBef>
                <a:spcPts val="0"/>
              </a:spcBef>
              <a:spcAft>
                <a:spcPts val="0"/>
              </a:spcAft>
              <a:buFontTx/>
              <a:buNone/>
              <a:defRPr sz="2800" cap="all">
                <a:solidFill>
                  <a:schemeClr val="tx2"/>
                </a:solidFill>
                <a:latin typeface="Effra Light"/>
              </a:defRPr>
            </a:lvl1pPr>
            <a:lvl2pPr marL="0" indent="0">
              <a:lnSpc>
                <a:spcPct val="85000"/>
              </a:lnSpc>
              <a:spcBef>
                <a:spcPts val="0"/>
              </a:spcBef>
              <a:spcAft>
                <a:spcPts val="0"/>
              </a:spcAft>
              <a:buFontTx/>
              <a:buNone/>
              <a:defRPr sz="2800" b="0" i="0" cap="all">
                <a:solidFill>
                  <a:schemeClr val="tx2"/>
                </a:solidFill>
                <a:latin typeface="Effra Light"/>
              </a:defRPr>
            </a:lvl2pPr>
            <a:lvl3pPr marL="0" indent="0">
              <a:lnSpc>
                <a:spcPct val="85000"/>
              </a:lnSpc>
              <a:spcBef>
                <a:spcPts val="0"/>
              </a:spcBef>
              <a:spcAft>
                <a:spcPts val="0"/>
              </a:spcAft>
              <a:buFontTx/>
              <a:buNone/>
              <a:defRPr sz="2800" b="0" i="0" cap="all">
                <a:solidFill>
                  <a:schemeClr val="tx2"/>
                </a:solidFill>
                <a:latin typeface="Effra Light"/>
              </a:defRPr>
            </a:lvl3pPr>
            <a:lvl4pPr marL="0" indent="0">
              <a:lnSpc>
                <a:spcPct val="85000"/>
              </a:lnSpc>
              <a:spcBef>
                <a:spcPts val="0"/>
              </a:spcBef>
              <a:spcAft>
                <a:spcPts val="0"/>
              </a:spcAft>
              <a:buFontTx/>
              <a:buNone/>
              <a:defRPr sz="2800" b="0" i="0" cap="all">
                <a:solidFill>
                  <a:schemeClr val="tx2"/>
                </a:solidFill>
                <a:latin typeface="Effra Light"/>
              </a:defRPr>
            </a:lvl4pPr>
            <a:lvl5pPr marL="0" indent="0">
              <a:lnSpc>
                <a:spcPct val="85000"/>
              </a:lnSpc>
              <a:spcBef>
                <a:spcPts val="0"/>
              </a:spcBef>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57200" y="1597025"/>
            <a:ext cx="6858000" cy="5623560"/>
          </a:xfrm>
        </p:spPr>
        <p:txBody>
          <a:bodyPr rIns="182880"/>
          <a:lstStyle>
            <a:lvl1pPr>
              <a:spcAft>
                <a:spcPts val="1000"/>
              </a:spcAft>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7313083" y="1597025"/>
            <a:ext cx="6858000" cy="5623560"/>
          </a:xfrm>
        </p:spPr>
        <p:txBody>
          <a:bodyPr rIns="182880"/>
          <a:lstStyle>
            <a:lvl1pPr>
              <a:spcAft>
                <a:spcPts val="1000"/>
              </a:spcAft>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8C2E345-8300-5D4D-B231-43E4D050604A}"/>
              </a:ext>
            </a:extLst>
          </p:cNvPr>
          <p:cNvSpPr>
            <a:spLocks noGrp="1"/>
          </p:cNvSpPr>
          <p:nvPr>
            <p:ph type="sldNum" sz="quarter" idx="14"/>
          </p:nvPr>
        </p:nvSpPr>
        <p:spPr/>
        <p:txBody>
          <a:bodyPr/>
          <a:lstStyle>
            <a:lvl1pPr>
              <a:defRPr/>
            </a:lvl1pPr>
          </a:lstStyle>
          <a:p>
            <a:pPr>
              <a:defRPr/>
            </a:pPr>
            <a:fld id="{AE0B4C5E-D65A-BC46-A71D-71696639861A}" type="slidenum">
              <a:rPr lang="en-US" altLang="en-US"/>
              <a:pPr>
                <a:defRPr/>
              </a:pPr>
              <a:t>‹#›</a:t>
            </a:fld>
            <a:endParaRPr lang="en-US" altLang="en-US"/>
          </a:p>
        </p:txBody>
      </p:sp>
      <p:sp>
        <p:nvSpPr>
          <p:cNvPr id="10" name="Footer Placeholder 4">
            <a:extLst>
              <a:ext uri="{FF2B5EF4-FFF2-40B4-BE49-F238E27FC236}">
                <a16:creationId xmlns:a16="http://schemas.microsoft.com/office/drawing/2014/main" id="{52DF5456-0FE4-7C4B-8B13-0B1A595B46DF}"/>
              </a:ext>
            </a:extLst>
          </p:cNvPr>
          <p:cNvSpPr>
            <a:spLocks noGrp="1"/>
          </p:cNvSpPr>
          <p:nvPr>
            <p:ph type="ftr" sz="quarter" idx="15"/>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2055151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dvanced Divider 2">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C987F745-D5C2-6046-B448-810CC1C7B15D}"/>
              </a:ext>
            </a:extLst>
          </p:cNvPr>
          <p:cNvSpPr/>
          <p:nvPr userDrawn="1"/>
        </p:nvSpPr>
        <p:spPr>
          <a:xfrm>
            <a:off x="457200" y="455613"/>
            <a:ext cx="13716000" cy="6286500"/>
          </a:xfrm>
          <a:prstGeom prst="frame">
            <a:avLst>
              <a:gd name="adj1" fmla="val 1811"/>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a:lstStyle/>
          <a:p>
            <a:pPr algn="ctr" defTabSz="548457" eaLnBrk="1" fontAlgn="auto" hangingPunct="1">
              <a:spcBef>
                <a:spcPts val="0"/>
              </a:spcBef>
              <a:spcAft>
                <a:spcPts val="0"/>
              </a:spcAft>
              <a:defRPr/>
            </a:pPr>
            <a:endParaRPr lang="en-US" dirty="0">
              <a:solidFill>
                <a:schemeClr val="tx1"/>
              </a:solidFill>
            </a:endParaRPr>
          </a:p>
        </p:txBody>
      </p:sp>
      <p:pic>
        <p:nvPicPr>
          <p:cNvPr id="6" name="Picture 4">
            <a:extLst>
              <a:ext uri="{FF2B5EF4-FFF2-40B4-BE49-F238E27FC236}">
                <a16:creationId xmlns:a16="http://schemas.microsoft.com/office/drawing/2014/main" id="{CC0B9950-C372-324D-9AFA-CF7FE4821E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2075" y="6769100"/>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914400" y="914399"/>
            <a:ext cx="8686800" cy="5257800"/>
          </a:xfrm>
          <a:prstGeom prst="rect">
            <a:avLst/>
          </a:prstGeom>
        </p:spPr>
        <p:txBody>
          <a:bodyPr/>
          <a:lstStyle>
            <a:lvl1pPr>
              <a:lnSpc>
                <a:spcPct val="70000"/>
              </a:lnSpc>
              <a:defRPr sz="5200" b="1" i="0">
                <a:solidFill>
                  <a:srgbClr val="77BC1F"/>
                </a:solidFill>
                <a:latin typeface="+mj-lt"/>
              </a:defRPr>
            </a:lvl1pPr>
            <a:lvl2pPr>
              <a:lnSpc>
                <a:spcPct val="70000"/>
              </a:lnSpc>
              <a:defRPr sz="5200" b="0" i="0">
                <a:solidFill>
                  <a:schemeClr val="tx1"/>
                </a:solidFill>
                <a:latin typeface="Effra Light"/>
              </a:defRPr>
            </a:lvl2pPr>
            <a:lvl3pPr>
              <a:lnSpc>
                <a:spcPct val="70000"/>
              </a:lnSpc>
              <a:defRPr sz="5200" b="0" i="0">
                <a:solidFill>
                  <a:schemeClr val="accent3"/>
                </a:solidFill>
                <a:latin typeface="+mj-lt"/>
              </a:defRPr>
            </a:lvl3pPr>
            <a:lvl4pPr>
              <a:lnSpc>
                <a:spcPct val="70000"/>
              </a:lnSpc>
              <a:defRPr sz="5200" b="1" i="0">
                <a:solidFill>
                  <a:schemeClr val="tx2"/>
                </a:solidFill>
                <a:latin typeface="+mj-lt"/>
              </a:defRPr>
            </a:lvl4pPr>
            <a:lvl5pPr>
              <a:lnSpc>
                <a:spcPct val="70000"/>
              </a:lnSpc>
              <a:defRPr sz="5200" b="0" i="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4697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dvanced Divider 3 (Photo)">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24592430-728B-6040-97CB-CF07F508EE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18900" y="6765925"/>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7200" y="455613"/>
            <a:ext cx="5943600" cy="6629400"/>
          </a:xfrm>
          <a:prstGeom prst="rect">
            <a:avLst/>
          </a:prstGeom>
        </p:spPr>
        <p:txBody>
          <a:bodyPr/>
          <a:lstStyle>
            <a:lvl1pPr>
              <a:lnSpc>
                <a:spcPct val="70000"/>
              </a:lnSpc>
              <a:defRPr sz="5200" b="1" i="0">
                <a:solidFill>
                  <a:srgbClr val="B0008E"/>
                </a:solidFill>
                <a:latin typeface="+mj-lt"/>
              </a:defRPr>
            </a:lvl1pPr>
            <a:lvl2pPr>
              <a:lnSpc>
                <a:spcPct val="70000"/>
              </a:lnSpc>
              <a:defRPr sz="5200" b="0" i="0">
                <a:solidFill>
                  <a:schemeClr val="tx1"/>
                </a:solidFill>
                <a:latin typeface="Effra Light"/>
              </a:defRPr>
            </a:lvl2pPr>
            <a:lvl3pPr>
              <a:lnSpc>
                <a:spcPct val="70000"/>
              </a:lnSpc>
              <a:defRPr sz="5200" b="0" i="0">
                <a:solidFill>
                  <a:schemeClr val="accent1"/>
                </a:solidFill>
                <a:latin typeface="+mj-lt"/>
              </a:defRPr>
            </a:lvl3pPr>
            <a:lvl4pPr>
              <a:lnSpc>
                <a:spcPct val="70000"/>
              </a:lnSpc>
              <a:defRPr sz="5200" b="1" i="0">
                <a:solidFill>
                  <a:schemeClr val="tx2"/>
                </a:solidFill>
                <a:latin typeface="+mj-lt"/>
              </a:defRPr>
            </a:lvl4pPr>
            <a:lvl5pPr>
              <a:lnSpc>
                <a:spcPct val="70000"/>
              </a:lnSpc>
              <a:defRPr sz="5200" b="0" i="0">
                <a:solidFill>
                  <a:schemeClr val="bg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p:nvPr>
        </p:nvSpPr>
        <p:spPr>
          <a:xfrm>
            <a:off x="7315203" y="0"/>
            <a:ext cx="7315199" cy="8229600"/>
          </a:xfrm>
          <a:prstGeom prst="rect">
            <a:avLst/>
          </a:prstGeom>
        </p:spPr>
        <p:txBody>
          <a:bodyPr lIns="91440" tIns="45720" rIns="91440" bIns="45720"/>
          <a:lstStyle>
            <a:lvl1pPr marL="0" marR="0" indent="0" algn="l" defTabSz="548457" rtl="0" eaLnBrk="1" fontAlgn="auto" latinLnBrk="0" hangingPunct="1">
              <a:lnSpc>
                <a:spcPts val="1800"/>
              </a:lnSpc>
              <a:spcBef>
                <a:spcPts val="0"/>
              </a:spcBef>
              <a:spcAft>
                <a:spcPts val="0"/>
              </a:spcAft>
              <a:buClrTx/>
              <a:buSzTx/>
              <a:buFontTx/>
              <a:buNone/>
              <a:tabLst/>
              <a:defRPr sz="1800" b="0" i="0">
                <a:solidFill>
                  <a:schemeClr val="bg2"/>
                </a:solidFill>
                <a:latin typeface="Effra Light"/>
                <a:cs typeface="Effra 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9932937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dvanced Divider 4 (Photo)">
    <p:bg>
      <p:bgPr>
        <a:solidFill>
          <a:schemeClr val="bg2"/>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190C7511-E87B-5246-99F1-9F7CC005FF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18900" y="6765925"/>
            <a:ext cx="30162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457200" y="455613"/>
            <a:ext cx="5943600" cy="6051742"/>
          </a:xfrm>
          <a:prstGeom prst="rect">
            <a:avLst/>
          </a:prstGeom>
        </p:spPr>
        <p:txBody>
          <a:bodyPr/>
          <a:lstStyle>
            <a:lvl1pPr>
              <a:lnSpc>
                <a:spcPct val="70000"/>
              </a:lnSpc>
              <a:defRPr sz="5200" b="1" i="0">
                <a:solidFill>
                  <a:schemeClr val="bg1"/>
                </a:solidFill>
                <a:latin typeface="+mj-lt"/>
              </a:defRPr>
            </a:lvl1pPr>
            <a:lvl2pPr>
              <a:lnSpc>
                <a:spcPct val="70000"/>
              </a:lnSpc>
              <a:defRPr sz="5200" b="0" i="0">
                <a:solidFill>
                  <a:schemeClr val="tx1"/>
                </a:solidFill>
                <a:latin typeface="Effra Light"/>
              </a:defRPr>
            </a:lvl2pPr>
            <a:lvl3pPr>
              <a:lnSpc>
                <a:spcPct val="70000"/>
              </a:lnSpc>
              <a:defRPr sz="5200" b="0" i="0">
                <a:solidFill>
                  <a:schemeClr val="accent1"/>
                </a:solidFill>
                <a:latin typeface="+mj-lt"/>
              </a:defRPr>
            </a:lvl3pPr>
            <a:lvl4pPr>
              <a:lnSpc>
                <a:spcPct val="70000"/>
              </a:lnSpc>
              <a:defRPr sz="5200" b="1" i="0">
                <a:solidFill>
                  <a:schemeClr val="tx2"/>
                </a:solidFill>
                <a:latin typeface="+mj-lt"/>
              </a:defRPr>
            </a:lvl4pPr>
            <a:lvl5pPr>
              <a:lnSpc>
                <a:spcPct val="70000"/>
              </a:lnSpc>
              <a:defRPr sz="5200" b="0" i="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p:nvPr>
        </p:nvSpPr>
        <p:spPr>
          <a:xfrm>
            <a:off x="7315203" y="0"/>
            <a:ext cx="7315199" cy="8229600"/>
          </a:xfrm>
          <a:prstGeom prst="rect">
            <a:avLst/>
          </a:prstGeom>
        </p:spPr>
        <p:txBody>
          <a:bodyPr lIns="91440" tIns="45720" rIns="91440" bIns="45720"/>
          <a:lstStyle>
            <a:lvl1pPr marL="0" marR="0" indent="0" algn="l" defTabSz="548457" rtl="0" eaLnBrk="1" fontAlgn="auto" latinLnBrk="0" hangingPunct="1">
              <a:lnSpc>
                <a:spcPts val="1800"/>
              </a:lnSpc>
              <a:spcBef>
                <a:spcPts val="0"/>
              </a:spcBef>
              <a:spcAft>
                <a:spcPts val="0"/>
              </a:spcAft>
              <a:buClrTx/>
              <a:buSzTx/>
              <a:buFontTx/>
              <a:buNone/>
              <a:tabLst/>
              <a:defRPr sz="1800" b="0" i="0">
                <a:solidFill>
                  <a:schemeClr val="accent1"/>
                </a:solidFill>
                <a:latin typeface="Effra Light"/>
                <a:cs typeface="Effra 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271243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Intro Content">
    <p:spTree>
      <p:nvGrpSpPr>
        <p:cNvPr id="1" name=""/>
        <p:cNvGrpSpPr/>
        <p:nvPr/>
      </p:nvGrpSpPr>
      <p:grpSpPr>
        <a:xfrm>
          <a:off x="0" y="0"/>
          <a:ext cx="0" cy="0"/>
          <a:chOff x="0" y="0"/>
          <a:chExt cx="0" cy="0"/>
        </a:xfrm>
      </p:grpSpPr>
      <p:sp>
        <p:nvSpPr>
          <p:cNvPr id="9" name="Title 8"/>
          <p:cNvSpPr>
            <a:spLocks noGrp="1"/>
          </p:cNvSpPr>
          <p:nvPr>
            <p:ph type="title"/>
          </p:nvPr>
        </p:nvSpPr>
        <p:spPr>
          <a:xfrm>
            <a:off x="457200" y="421865"/>
            <a:ext cx="13716000" cy="36576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13" name="Text Placeholder 3"/>
          <p:cNvSpPr>
            <a:spLocks noGrp="1"/>
          </p:cNvSpPr>
          <p:nvPr>
            <p:ph type="body" sz="quarter" idx="14"/>
          </p:nvPr>
        </p:nvSpPr>
        <p:spPr>
          <a:xfrm>
            <a:off x="457200" y="783142"/>
            <a:ext cx="13716000" cy="365760"/>
          </a:xfrm>
        </p:spPr>
        <p:txBody>
          <a:bodyPr>
            <a:noAutofit/>
          </a:bodyPr>
          <a:lstStyle>
            <a:lvl1pPr marL="0">
              <a:lnSpc>
                <a:spcPct val="85000"/>
              </a:lnSpc>
              <a:spcBef>
                <a:spcPts val="0"/>
              </a:spcBef>
              <a:spcAft>
                <a:spcPts val="0"/>
              </a:spcAft>
              <a:buFontTx/>
              <a:buNone/>
              <a:defRPr sz="2800" cap="all">
                <a:solidFill>
                  <a:schemeClr val="tx2"/>
                </a:solidFill>
                <a:latin typeface="Effra Light"/>
              </a:defRPr>
            </a:lvl1pPr>
            <a:lvl2pPr marL="0" indent="0">
              <a:lnSpc>
                <a:spcPct val="85000"/>
              </a:lnSpc>
              <a:spcBef>
                <a:spcPts val="0"/>
              </a:spcBef>
              <a:spcAft>
                <a:spcPts val="0"/>
              </a:spcAft>
              <a:buFontTx/>
              <a:buNone/>
              <a:defRPr sz="2800" b="0" i="0" cap="all">
                <a:solidFill>
                  <a:schemeClr val="tx2"/>
                </a:solidFill>
                <a:latin typeface="Effra Light"/>
              </a:defRPr>
            </a:lvl2pPr>
            <a:lvl3pPr marL="0" indent="0">
              <a:lnSpc>
                <a:spcPct val="85000"/>
              </a:lnSpc>
              <a:spcBef>
                <a:spcPts val="0"/>
              </a:spcBef>
              <a:spcAft>
                <a:spcPts val="0"/>
              </a:spcAft>
              <a:buFontTx/>
              <a:buNone/>
              <a:defRPr sz="2800" b="0" i="0" cap="all">
                <a:solidFill>
                  <a:schemeClr val="tx2"/>
                </a:solidFill>
                <a:latin typeface="Effra Light"/>
              </a:defRPr>
            </a:lvl3pPr>
            <a:lvl4pPr marL="0" indent="0">
              <a:lnSpc>
                <a:spcPct val="85000"/>
              </a:lnSpc>
              <a:spcBef>
                <a:spcPts val="0"/>
              </a:spcBef>
              <a:spcAft>
                <a:spcPts val="0"/>
              </a:spcAft>
              <a:buFontTx/>
              <a:buNone/>
              <a:defRPr sz="2800" b="0" i="0" cap="all">
                <a:solidFill>
                  <a:schemeClr val="tx2"/>
                </a:solidFill>
                <a:latin typeface="Effra Light"/>
              </a:defRPr>
            </a:lvl4pPr>
            <a:lvl5pPr marL="0" indent="0">
              <a:lnSpc>
                <a:spcPct val="85000"/>
              </a:lnSpc>
              <a:spcBef>
                <a:spcPts val="0"/>
              </a:spcBef>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57200" y="1597025"/>
            <a:ext cx="13716000" cy="822960"/>
          </a:xfrm>
        </p:spPr>
        <p:txBody>
          <a:bodyPr>
            <a:noAutofit/>
          </a:bodyPr>
          <a:lstStyle>
            <a:lvl1pPr marL="0" indent="0">
              <a:lnSpc>
                <a:spcPts val="2400"/>
              </a:lnSpc>
              <a:spcAft>
                <a:spcPts val="800"/>
              </a:spcAft>
              <a:buFontTx/>
              <a:buNone/>
              <a:defRPr sz="2200" baseline="0">
                <a:solidFill>
                  <a:schemeClr val="tx1"/>
                </a:solidFill>
                <a:latin typeface="+mn-lt"/>
              </a:defRPr>
            </a:lvl1pPr>
            <a:lvl2pPr marL="0" indent="0">
              <a:lnSpc>
                <a:spcPts val="2400"/>
              </a:lnSpc>
              <a:spcAft>
                <a:spcPts val="800"/>
              </a:spcAft>
              <a:buFontTx/>
              <a:buNone/>
              <a:defRPr sz="2200">
                <a:solidFill>
                  <a:schemeClr val="tx1"/>
                </a:solidFill>
                <a:latin typeface="+mn-lt"/>
              </a:defRPr>
            </a:lvl2pPr>
            <a:lvl3pPr marL="0" indent="0">
              <a:lnSpc>
                <a:spcPts val="2400"/>
              </a:lnSpc>
              <a:spcAft>
                <a:spcPts val="800"/>
              </a:spcAft>
              <a:buFontTx/>
              <a:buNone/>
              <a:defRPr sz="2200">
                <a:solidFill>
                  <a:schemeClr val="tx1"/>
                </a:solidFill>
                <a:latin typeface="+mn-lt"/>
              </a:defRPr>
            </a:lvl3pPr>
            <a:lvl4pPr marL="0" indent="0">
              <a:lnSpc>
                <a:spcPts val="2400"/>
              </a:lnSpc>
              <a:spcAft>
                <a:spcPts val="800"/>
              </a:spcAft>
              <a:buFontTx/>
              <a:buNone/>
              <a:defRPr sz="2200">
                <a:solidFill>
                  <a:schemeClr val="tx1"/>
                </a:solidFill>
                <a:latin typeface="+mn-lt"/>
              </a:defRPr>
            </a:lvl4pPr>
            <a:lvl5pPr marL="0" indent="0">
              <a:lnSpc>
                <a:spcPts val="2400"/>
              </a:lnSpc>
              <a:spcAft>
                <a:spcPts val="800"/>
              </a:spcAft>
              <a:buFontTx/>
              <a:buNone/>
              <a:defRPr sz="2200">
                <a:solidFill>
                  <a:schemeClr val="tx1"/>
                </a:solidFill>
                <a:latin typeface="+mn-lt"/>
              </a:defRPr>
            </a:lvl5pPr>
            <a:lvl6pPr marL="0" indent="0">
              <a:lnSpc>
                <a:spcPts val="2600"/>
              </a:lnSpc>
              <a:buFontTx/>
              <a:buNone/>
              <a:defRPr sz="2300">
                <a:solidFill>
                  <a:schemeClr val="tx1"/>
                </a:solidFill>
              </a:defRPr>
            </a:lvl6pPr>
            <a:lvl7pPr marL="0" indent="0">
              <a:lnSpc>
                <a:spcPts val="2600"/>
              </a:lnSpc>
              <a:buFontTx/>
              <a:buNone/>
              <a:defRPr sz="2300">
                <a:solidFill>
                  <a:schemeClr val="tx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457199" y="2428863"/>
            <a:ext cx="6858000" cy="4800600"/>
          </a:xfrm>
        </p:spPr>
        <p:txBody>
          <a:bodyPr rIns="182880"/>
          <a:lstStyle>
            <a:lvl1pPr marL="457200" indent="-228600" algn="l">
              <a:lnSpc>
                <a:spcPts val="2200"/>
              </a:lnSpc>
              <a:spcAft>
                <a:spcPts val="1000"/>
              </a:spcAft>
              <a:buFont typeface="Wingdings" charset="2"/>
              <a:buChar char="§"/>
              <a:defRPr sz="2000">
                <a:solidFill>
                  <a:schemeClr val="tx2"/>
                </a:solidFill>
              </a:defRPr>
            </a:lvl1pPr>
            <a:lvl2pPr marL="685800" indent="-228600">
              <a:spcAft>
                <a:spcPts val="1000"/>
              </a:spcAft>
              <a:defRPr>
                <a:solidFill>
                  <a:schemeClr val="tx2"/>
                </a:solidFill>
              </a:defRPr>
            </a:lvl2pPr>
            <a:lvl3pPr marL="919163" indent="-228600">
              <a:spcAft>
                <a:spcPts val="1000"/>
              </a:spcAft>
              <a:defRPr>
                <a:solidFill>
                  <a:schemeClr val="tx2"/>
                </a:solidFill>
              </a:defRPr>
            </a:lvl3pPr>
            <a:lvl4pPr marL="1146175" indent="-228600">
              <a:spcAft>
                <a:spcPts val="800"/>
              </a:spcAft>
              <a:defRPr/>
            </a:lvl4pPr>
            <a:lvl5pPr marL="1376363" indent="-227013">
              <a:spcAft>
                <a:spcPts val="800"/>
              </a:spcAft>
              <a:defRPr/>
            </a:lvl5pPr>
            <a:lvl6pPr marL="1601788" indent="-225425">
              <a:defRPr/>
            </a:lvl6pPr>
            <a:lvl7pPr marL="1828800" indent="-227013" defTabSz="500063">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7313083" y="2428863"/>
            <a:ext cx="6858000" cy="4800600"/>
          </a:xfrm>
        </p:spPr>
        <p:txBody>
          <a:bodyPr rIns="182880"/>
          <a:lstStyle>
            <a:lvl1pPr marL="457200" indent="-228600" algn="l">
              <a:lnSpc>
                <a:spcPts val="2200"/>
              </a:lnSpc>
              <a:spcAft>
                <a:spcPts val="1000"/>
              </a:spcAft>
              <a:buFont typeface="Wingdings" charset="2"/>
              <a:buChar char="§"/>
              <a:defRPr sz="2000">
                <a:solidFill>
                  <a:schemeClr val="tx2"/>
                </a:solidFill>
              </a:defRPr>
            </a:lvl1pPr>
            <a:lvl2pPr marL="685800" indent="-228600">
              <a:spcAft>
                <a:spcPts val="1000"/>
              </a:spcAft>
              <a:defRPr>
                <a:solidFill>
                  <a:schemeClr val="tx2"/>
                </a:solidFill>
              </a:defRPr>
            </a:lvl2pPr>
            <a:lvl3pPr marL="919163" indent="-228600">
              <a:spcAft>
                <a:spcPts val="1000"/>
              </a:spcAft>
              <a:defRPr>
                <a:solidFill>
                  <a:schemeClr val="tx2"/>
                </a:solidFill>
              </a:defRPr>
            </a:lvl3pPr>
            <a:lvl4pPr marL="1146175" indent="-228600">
              <a:spcAft>
                <a:spcPts val="800"/>
              </a:spcAft>
              <a:defRPr/>
            </a:lvl4pPr>
            <a:lvl5pPr marL="1376363" indent="-227013">
              <a:spcAft>
                <a:spcPts val="800"/>
              </a:spcAft>
              <a:defRPr/>
            </a:lvl5pPr>
            <a:lvl6pPr marL="1601788" indent="-225425">
              <a:defRPr/>
            </a:lvl6pPr>
            <a:lvl7pPr marL="1828800" indent="-227013" defTabSz="500063">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7201CA02-774F-5848-99A9-CC01F699159B}"/>
              </a:ext>
            </a:extLst>
          </p:cNvPr>
          <p:cNvSpPr>
            <a:spLocks noGrp="1"/>
          </p:cNvSpPr>
          <p:nvPr>
            <p:ph type="sldNum" sz="quarter" idx="16"/>
          </p:nvPr>
        </p:nvSpPr>
        <p:spPr/>
        <p:txBody>
          <a:bodyPr/>
          <a:lstStyle>
            <a:lvl1pPr>
              <a:defRPr/>
            </a:lvl1pPr>
          </a:lstStyle>
          <a:p>
            <a:pPr>
              <a:defRPr/>
            </a:pPr>
            <a:fld id="{F855DBF7-158E-BB41-901F-067C5E2ED886}" type="slidenum">
              <a:rPr lang="en-US" altLang="en-US"/>
              <a:pPr>
                <a:defRPr/>
              </a:pPr>
              <a:t>‹#›</a:t>
            </a:fld>
            <a:endParaRPr lang="en-US" altLang="en-US"/>
          </a:p>
        </p:txBody>
      </p:sp>
      <p:sp>
        <p:nvSpPr>
          <p:cNvPr id="8" name="Footer Placeholder 4">
            <a:extLst>
              <a:ext uri="{FF2B5EF4-FFF2-40B4-BE49-F238E27FC236}">
                <a16:creationId xmlns:a16="http://schemas.microsoft.com/office/drawing/2014/main" id="{91D2C8A6-AFF6-0445-991C-F413CDA0B6BB}"/>
              </a:ext>
            </a:extLst>
          </p:cNvPr>
          <p:cNvSpPr>
            <a:spLocks noGrp="1"/>
          </p:cNvSpPr>
          <p:nvPr>
            <p:ph type="ftr" sz="quarter" idx="17"/>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129255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9" name="Title 8"/>
          <p:cNvSpPr>
            <a:spLocks noGrp="1"/>
          </p:cNvSpPr>
          <p:nvPr>
            <p:ph type="title"/>
          </p:nvPr>
        </p:nvSpPr>
        <p:spPr>
          <a:xfrm>
            <a:off x="457200" y="421865"/>
            <a:ext cx="8915400" cy="36576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7" name="Text Placeholder 3"/>
          <p:cNvSpPr>
            <a:spLocks noGrp="1"/>
          </p:cNvSpPr>
          <p:nvPr>
            <p:ph type="body" sz="quarter" idx="13"/>
          </p:nvPr>
        </p:nvSpPr>
        <p:spPr>
          <a:xfrm>
            <a:off x="457200" y="783142"/>
            <a:ext cx="8915400" cy="365760"/>
          </a:xfrm>
        </p:spPr>
        <p:txBody>
          <a:bodyPr>
            <a:noAutofit/>
          </a:bodyPr>
          <a:lstStyle>
            <a:lvl1pPr marL="0">
              <a:lnSpc>
                <a:spcPct val="85000"/>
              </a:lnSpc>
              <a:spcBef>
                <a:spcPts val="0"/>
              </a:spcBef>
              <a:spcAft>
                <a:spcPts val="0"/>
              </a:spcAft>
              <a:buFontTx/>
              <a:buNone/>
              <a:defRPr sz="2800" cap="all">
                <a:solidFill>
                  <a:schemeClr val="tx2"/>
                </a:solidFill>
                <a:latin typeface="Effra Light"/>
              </a:defRPr>
            </a:lvl1pPr>
            <a:lvl2pPr marL="0" indent="0">
              <a:lnSpc>
                <a:spcPct val="85000"/>
              </a:lnSpc>
              <a:spcBef>
                <a:spcPts val="0"/>
              </a:spcBef>
              <a:spcAft>
                <a:spcPts val="0"/>
              </a:spcAft>
              <a:buFontTx/>
              <a:buNone/>
              <a:defRPr sz="2800" b="0" i="0" cap="all">
                <a:solidFill>
                  <a:schemeClr val="tx2"/>
                </a:solidFill>
                <a:latin typeface="Effra Light"/>
              </a:defRPr>
            </a:lvl2pPr>
            <a:lvl3pPr marL="0" indent="0">
              <a:lnSpc>
                <a:spcPct val="85000"/>
              </a:lnSpc>
              <a:spcBef>
                <a:spcPts val="0"/>
              </a:spcBef>
              <a:spcAft>
                <a:spcPts val="0"/>
              </a:spcAft>
              <a:buFontTx/>
              <a:buNone/>
              <a:defRPr sz="2800" b="0" i="0" cap="all">
                <a:solidFill>
                  <a:schemeClr val="tx2"/>
                </a:solidFill>
                <a:latin typeface="Effra Light"/>
              </a:defRPr>
            </a:lvl3pPr>
            <a:lvl4pPr marL="0" indent="0">
              <a:lnSpc>
                <a:spcPct val="85000"/>
              </a:lnSpc>
              <a:spcBef>
                <a:spcPts val="0"/>
              </a:spcBef>
              <a:spcAft>
                <a:spcPts val="0"/>
              </a:spcAft>
              <a:buFontTx/>
              <a:buNone/>
              <a:defRPr sz="2800" b="0" i="0" cap="all">
                <a:solidFill>
                  <a:schemeClr val="tx2"/>
                </a:solidFill>
                <a:latin typeface="Effra Light"/>
              </a:defRPr>
            </a:lvl4pPr>
            <a:lvl5pPr marL="0" indent="0">
              <a:lnSpc>
                <a:spcPct val="85000"/>
              </a:lnSpc>
              <a:spcBef>
                <a:spcPts val="0"/>
              </a:spcBef>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57200" y="1606549"/>
            <a:ext cx="8915400" cy="5623560"/>
          </a:xfrm>
        </p:spPr>
        <p:txBody>
          <a:bodyPr/>
          <a:lstStyle>
            <a:lvl1pPr>
              <a:spcAft>
                <a:spcPts val="1000"/>
              </a:spcAft>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2"/>
          </p:nvPr>
        </p:nvSpPr>
        <p:spPr>
          <a:xfrm>
            <a:off x="9601200" y="0"/>
            <a:ext cx="5029200" cy="7543800"/>
          </a:xfrm>
        </p:spPr>
        <p:txBody>
          <a:bodyPr lIns="91440" tIns="45720" rIns="91440" bIns="45720" rtlCol="0">
            <a:normAutofit/>
          </a:bodyPr>
          <a:lstStyle>
            <a:lvl1pPr marL="0" indent="0">
              <a:lnSpc>
                <a:spcPts val="1800"/>
              </a:lnSpc>
              <a:buNone/>
              <a:defRPr sz="1800" cap="all" baseline="0">
                <a:solidFill>
                  <a:schemeClr val="bg2"/>
                </a:solidFill>
                <a:latin typeface="Effra Light"/>
              </a:defRPr>
            </a:lvl1pPr>
          </a:lstStyle>
          <a:p>
            <a:pPr lvl="0"/>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5B804274-D275-364D-93D6-DD6BAF682119}"/>
              </a:ext>
            </a:extLst>
          </p:cNvPr>
          <p:cNvSpPr>
            <a:spLocks noGrp="1"/>
          </p:cNvSpPr>
          <p:nvPr>
            <p:ph type="sldNum" sz="quarter" idx="14"/>
          </p:nvPr>
        </p:nvSpPr>
        <p:spPr/>
        <p:txBody>
          <a:bodyPr/>
          <a:lstStyle>
            <a:lvl1pPr>
              <a:defRPr/>
            </a:lvl1pPr>
          </a:lstStyle>
          <a:p>
            <a:pPr>
              <a:defRPr/>
            </a:pPr>
            <a:fld id="{0B6FB327-49E9-2140-9B6C-1A24FAB89D04}" type="slidenum">
              <a:rPr lang="en-US" altLang="en-US"/>
              <a:pPr>
                <a:defRPr/>
              </a:pPr>
              <a:t>‹#›</a:t>
            </a:fld>
            <a:endParaRPr lang="en-US" altLang="en-US"/>
          </a:p>
        </p:txBody>
      </p:sp>
      <p:sp>
        <p:nvSpPr>
          <p:cNvPr id="8" name="Footer Placeholder 4">
            <a:extLst>
              <a:ext uri="{FF2B5EF4-FFF2-40B4-BE49-F238E27FC236}">
                <a16:creationId xmlns:a16="http://schemas.microsoft.com/office/drawing/2014/main" id="{069E8574-AEEC-BC43-8E0E-9A31152BD97F}"/>
              </a:ext>
            </a:extLst>
          </p:cNvPr>
          <p:cNvSpPr>
            <a:spLocks noGrp="1"/>
          </p:cNvSpPr>
          <p:nvPr>
            <p:ph type="ftr" sz="quarter" idx="15"/>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359827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2" name="Title 1"/>
          <p:cNvSpPr>
            <a:spLocks noGrp="1"/>
          </p:cNvSpPr>
          <p:nvPr>
            <p:ph type="title"/>
          </p:nvPr>
        </p:nvSpPr>
        <p:spPr>
          <a:xfrm>
            <a:off x="457200" y="421865"/>
            <a:ext cx="13716000" cy="36576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58" name="Text Placeholder 3"/>
          <p:cNvSpPr>
            <a:spLocks noGrp="1"/>
          </p:cNvSpPr>
          <p:nvPr>
            <p:ph type="body" sz="quarter" idx="13"/>
          </p:nvPr>
        </p:nvSpPr>
        <p:spPr>
          <a:xfrm>
            <a:off x="457200" y="783142"/>
            <a:ext cx="13716000" cy="365760"/>
          </a:xfrm>
        </p:spPr>
        <p:txBody>
          <a:bodyPr>
            <a:noAutofit/>
          </a:bodyPr>
          <a:lstStyle>
            <a:lvl1pPr marL="0">
              <a:lnSpc>
                <a:spcPct val="85000"/>
              </a:lnSpc>
              <a:spcBef>
                <a:spcPts val="0"/>
              </a:spcBef>
              <a:spcAft>
                <a:spcPts val="0"/>
              </a:spcAft>
              <a:buFontTx/>
              <a:buNone/>
              <a:defRPr sz="2800" cap="all">
                <a:solidFill>
                  <a:schemeClr val="tx2"/>
                </a:solidFill>
                <a:latin typeface="Effra Light"/>
              </a:defRPr>
            </a:lvl1pPr>
            <a:lvl2pPr marL="0" indent="0">
              <a:lnSpc>
                <a:spcPct val="85000"/>
              </a:lnSpc>
              <a:spcBef>
                <a:spcPts val="0"/>
              </a:spcBef>
              <a:spcAft>
                <a:spcPts val="0"/>
              </a:spcAft>
              <a:buFontTx/>
              <a:buNone/>
              <a:defRPr sz="2800" b="0" i="0" cap="all">
                <a:solidFill>
                  <a:schemeClr val="tx2"/>
                </a:solidFill>
                <a:latin typeface="Effra Light"/>
              </a:defRPr>
            </a:lvl2pPr>
            <a:lvl3pPr marL="0" indent="0">
              <a:lnSpc>
                <a:spcPct val="85000"/>
              </a:lnSpc>
              <a:spcBef>
                <a:spcPts val="0"/>
              </a:spcBef>
              <a:spcAft>
                <a:spcPts val="0"/>
              </a:spcAft>
              <a:buFontTx/>
              <a:buNone/>
              <a:defRPr sz="2800" b="0" i="0" cap="all">
                <a:solidFill>
                  <a:schemeClr val="tx2"/>
                </a:solidFill>
                <a:latin typeface="Effra Light"/>
              </a:defRPr>
            </a:lvl3pPr>
            <a:lvl4pPr marL="0" indent="0">
              <a:lnSpc>
                <a:spcPct val="85000"/>
              </a:lnSpc>
              <a:spcBef>
                <a:spcPts val="0"/>
              </a:spcBef>
              <a:spcAft>
                <a:spcPts val="0"/>
              </a:spcAft>
              <a:buFontTx/>
              <a:buNone/>
              <a:defRPr sz="2800" b="0" i="0" cap="all">
                <a:solidFill>
                  <a:schemeClr val="tx2"/>
                </a:solidFill>
                <a:latin typeface="Effra Light"/>
              </a:defRPr>
            </a:lvl4pPr>
            <a:lvl5pPr marL="0" indent="0">
              <a:lnSpc>
                <a:spcPct val="85000"/>
              </a:lnSpc>
              <a:spcBef>
                <a:spcPts val="0"/>
              </a:spcBef>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Picture Placeholder 3"/>
          <p:cNvSpPr>
            <a:spLocks noGrp="1"/>
          </p:cNvSpPr>
          <p:nvPr>
            <p:ph type="pic" sz="quarter" idx="14"/>
          </p:nvPr>
        </p:nvSpPr>
        <p:spPr>
          <a:xfrm>
            <a:off x="455613"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endParaRPr lang="en-US" noProof="0" dirty="0"/>
          </a:p>
        </p:txBody>
      </p:sp>
      <p:sp>
        <p:nvSpPr>
          <p:cNvPr id="42" name="Picture Placeholder 3"/>
          <p:cNvSpPr>
            <a:spLocks noGrp="1"/>
          </p:cNvSpPr>
          <p:nvPr>
            <p:ph type="pic" sz="quarter" idx="15"/>
          </p:nvPr>
        </p:nvSpPr>
        <p:spPr>
          <a:xfrm>
            <a:off x="1827389"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43" name="Picture Placeholder 3"/>
          <p:cNvSpPr>
            <a:spLocks noGrp="1"/>
          </p:cNvSpPr>
          <p:nvPr>
            <p:ph type="pic" sz="quarter" idx="16"/>
          </p:nvPr>
        </p:nvSpPr>
        <p:spPr>
          <a:xfrm>
            <a:off x="3199165"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endParaRPr lang="en-US" noProof="0" dirty="0"/>
          </a:p>
        </p:txBody>
      </p:sp>
      <p:sp>
        <p:nvSpPr>
          <p:cNvPr id="44" name="Picture Placeholder 3"/>
          <p:cNvSpPr>
            <a:spLocks noGrp="1"/>
          </p:cNvSpPr>
          <p:nvPr>
            <p:ph type="pic" sz="quarter" idx="17"/>
          </p:nvPr>
        </p:nvSpPr>
        <p:spPr>
          <a:xfrm>
            <a:off x="4570941"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48" name="Picture Placeholder 3"/>
          <p:cNvSpPr>
            <a:spLocks noGrp="1"/>
          </p:cNvSpPr>
          <p:nvPr>
            <p:ph type="pic" sz="quarter" idx="18"/>
          </p:nvPr>
        </p:nvSpPr>
        <p:spPr>
          <a:xfrm>
            <a:off x="5942717"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49" name="Picture Placeholder 3"/>
          <p:cNvSpPr>
            <a:spLocks noGrp="1"/>
          </p:cNvSpPr>
          <p:nvPr>
            <p:ph type="pic" sz="quarter" idx="19"/>
          </p:nvPr>
        </p:nvSpPr>
        <p:spPr>
          <a:xfrm>
            <a:off x="7314493"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50" name="Picture Placeholder 3"/>
          <p:cNvSpPr>
            <a:spLocks noGrp="1"/>
          </p:cNvSpPr>
          <p:nvPr>
            <p:ph type="pic" sz="quarter" idx="20"/>
          </p:nvPr>
        </p:nvSpPr>
        <p:spPr>
          <a:xfrm>
            <a:off x="8686269"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51" name="Picture Placeholder 3"/>
          <p:cNvSpPr>
            <a:spLocks noGrp="1"/>
          </p:cNvSpPr>
          <p:nvPr>
            <p:ph type="pic" sz="quarter" idx="21"/>
          </p:nvPr>
        </p:nvSpPr>
        <p:spPr>
          <a:xfrm>
            <a:off x="10058045"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52" name="Picture Placeholder 3"/>
          <p:cNvSpPr>
            <a:spLocks noGrp="1"/>
          </p:cNvSpPr>
          <p:nvPr>
            <p:ph type="pic" sz="quarter" idx="22"/>
          </p:nvPr>
        </p:nvSpPr>
        <p:spPr>
          <a:xfrm>
            <a:off x="11429821"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53" name="Picture Placeholder 3"/>
          <p:cNvSpPr>
            <a:spLocks noGrp="1"/>
          </p:cNvSpPr>
          <p:nvPr>
            <p:ph type="pic" sz="quarter" idx="23"/>
          </p:nvPr>
        </p:nvSpPr>
        <p:spPr>
          <a:xfrm>
            <a:off x="12801600" y="3429000"/>
            <a:ext cx="1371600" cy="1371600"/>
          </a:xfrm>
        </p:spPr>
        <p:txBody>
          <a:bodyPr rtlCol="0">
            <a:normAutofit/>
          </a:bodyPr>
          <a:lstStyle>
            <a:lvl1pPr>
              <a:lnSpc>
                <a:spcPts val="1400"/>
              </a:lnSpc>
              <a:spcAft>
                <a:spcPts val="0"/>
              </a:spcAft>
              <a:defRPr sz="1200">
                <a:solidFill>
                  <a:schemeClr val="bg2"/>
                </a:solidFill>
                <a:latin typeface="+mn-lt"/>
              </a:defRPr>
            </a:lvl1pPr>
          </a:lstStyle>
          <a:p>
            <a:pPr lvl="0"/>
            <a:r>
              <a:rPr lang="en-US" noProof="0"/>
              <a:t>Drag picture to placeholder or click icon to add</a:t>
            </a:r>
          </a:p>
        </p:txBody>
      </p:sp>
      <p:sp>
        <p:nvSpPr>
          <p:cNvPr id="54" name="Text Placeholder 3"/>
          <p:cNvSpPr>
            <a:spLocks noGrp="1"/>
          </p:cNvSpPr>
          <p:nvPr>
            <p:ph type="body" sz="quarter" idx="24"/>
          </p:nvPr>
        </p:nvSpPr>
        <p:spPr>
          <a:xfrm>
            <a:off x="455613"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8" name="Text Placeholder 3"/>
          <p:cNvSpPr>
            <a:spLocks noGrp="1"/>
          </p:cNvSpPr>
          <p:nvPr>
            <p:ph type="body" sz="quarter" idx="25"/>
          </p:nvPr>
        </p:nvSpPr>
        <p:spPr>
          <a:xfrm>
            <a:off x="1827389"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9" name="Text Placeholder 3"/>
          <p:cNvSpPr>
            <a:spLocks noGrp="1"/>
          </p:cNvSpPr>
          <p:nvPr>
            <p:ph type="body" sz="quarter" idx="26"/>
          </p:nvPr>
        </p:nvSpPr>
        <p:spPr>
          <a:xfrm>
            <a:off x="3199165"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0" name="Text Placeholder 3"/>
          <p:cNvSpPr>
            <a:spLocks noGrp="1"/>
          </p:cNvSpPr>
          <p:nvPr>
            <p:ph type="body" sz="quarter" idx="27"/>
          </p:nvPr>
        </p:nvSpPr>
        <p:spPr>
          <a:xfrm>
            <a:off x="4570941"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1" name="Text Placeholder 3"/>
          <p:cNvSpPr>
            <a:spLocks noGrp="1"/>
          </p:cNvSpPr>
          <p:nvPr>
            <p:ph type="body" sz="quarter" idx="28"/>
          </p:nvPr>
        </p:nvSpPr>
        <p:spPr>
          <a:xfrm>
            <a:off x="5942717"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2" name="Text Placeholder 3"/>
          <p:cNvSpPr>
            <a:spLocks noGrp="1"/>
          </p:cNvSpPr>
          <p:nvPr>
            <p:ph type="body" sz="quarter" idx="29"/>
          </p:nvPr>
        </p:nvSpPr>
        <p:spPr>
          <a:xfrm>
            <a:off x="7314493"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3" name="Text Placeholder 3"/>
          <p:cNvSpPr>
            <a:spLocks noGrp="1"/>
          </p:cNvSpPr>
          <p:nvPr>
            <p:ph type="body" sz="quarter" idx="30"/>
          </p:nvPr>
        </p:nvSpPr>
        <p:spPr>
          <a:xfrm>
            <a:off x="8686269"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4" name="Text Placeholder 3"/>
          <p:cNvSpPr>
            <a:spLocks noGrp="1"/>
          </p:cNvSpPr>
          <p:nvPr>
            <p:ph type="body" sz="quarter" idx="31"/>
          </p:nvPr>
        </p:nvSpPr>
        <p:spPr>
          <a:xfrm>
            <a:off x="10058045"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5" name="Text Placeholder 3"/>
          <p:cNvSpPr>
            <a:spLocks noGrp="1"/>
          </p:cNvSpPr>
          <p:nvPr>
            <p:ph type="body" sz="quarter" idx="32"/>
          </p:nvPr>
        </p:nvSpPr>
        <p:spPr>
          <a:xfrm>
            <a:off x="11429821"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6" name="Text Placeholder 3"/>
          <p:cNvSpPr>
            <a:spLocks noGrp="1"/>
          </p:cNvSpPr>
          <p:nvPr>
            <p:ph type="body" sz="quarter" idx="33"/>
          </p:nvPr>
        </p:nvSpPr>
        <p:spPr>
          <a:xfrm>
            <a:off x="12801600" y="2052872"/>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7" name="Text Placeholder 27"/>
          <p:cNvSpPr>
            <a:spLocks noGrp="1"/>
          </p:cNvSpPr>
          <p:nvPr>
            <p:ph type="body" sz="quarter" idx="34"/>
          </p:nvPr>
        </p:nvSpPr>
        <p:spPr>
          <a:xfrm>
            <a:off x="455613"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8" name="Text Placeholder 27"/>
          <p:cNvSpPr>
            <a:spLocks noGrp="1"/>
          </p:cNvSpPr>
          <p:nvPr>
            <p:ph type="body" sz="quarter" idx="35"/>
          </p:nvPr>
        </p:nvSpPr>
        <p:spPr>
          <a:xfrm>
            <a:off x="1827389"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9" name="Text Placeholder 27"/>
          <p:cNvSpPr>
            <a:spLocks noGrp="1"/>
          </p:cNvSpPr>
          <p:nvPr>
            <p:ph type="body" sz="quarter" idx="36"/>
          </p:nvPr>
        </p:nvSpPr>
        <p:spPr>
          <a:xfrm>
            <a:off x="3199165"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0" name="Text Placeholder 27"/>
          <p:cNvSpPr>
            <a:spLocks noGrp="1"/>
          </p:cNvSpPr>
          <p:nvPr>
            <p:ph type="body" sz="quarter" idx="37"/>
          </p:nvPr>
        </p:nvSpPr>
        <p:spPr>
          <a:xfrm>
            <a:off x="4570941"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1" name="Text Placeholder 27"/>
          <p:cNvSpPr>
            <a:spLocks noGrp="1"/>
          </p:cNvSpPr>
          <p:nvPr>
            <p:ph type="body" sz="quarter" idx="38"/>
          </p:nvPr>
        </p:nvSpPr>
        <p:spPr>
          <a:xfrm>
            <a:off x="5942717"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 name="Text Placeholder 27"/>
          <p:cNvSpPr>
            <a:spLocks noGrp="1"/>
          </p:cNvSpPr>
          <p:nvPr>
            <p:ph type="body" sz="quarter" idx="39"/>
          </p:nvPr>
        </p:nvSpPr>
        <p:spPr>
          <a:xfrm>
            <a:off x="7314493"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 name="Text Placeholder 27"/>
          <p:cNvSpPr>
            <a:spLocks noGrp="1"/>
          </p:cNvSpPr>
          <p:nvPr>
            <p:ph type="body" sz="quarter" idx="40"/>
          </p:nvPr>
        </p:nvSpPr>
        <p:spPr>
          <a:xfrm>
            <a:off x="8686269"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 name="Text Placeholder 27"/>
          <p:cNvSpPr>
            <a:spLocks noGrp="1"/>
          </p:cNvSpPr>
          <p:nvPr>
            <p:ph type="body" sz="quarter" idx="41"/>
          </p:nvPr>
        </p:nvSpPr>
        <p:spPr>
          <a:xfrm>
            <a:off x="10058045"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5" name="Text Placeholder 27"/>
          <p:cNvSpPr>
            <a:spLocks noGrp="1"/>
          </p:cNvSpPr>
          <p:nvPr>
            <p:ph type="body" sz="quarter" idx="42"/>
          </p:nvPr>
        </p:nvSpPr>
        <p:spPr>
          <a:xfrm>
            <a:off x="11429821"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6" name="Text Placeholder 27"/>
          <p:cNvSpPr>
            <a:spLocks noGrp="1"/>
          </p:cNvSpPr>
          <p:nvPr>
            <p:ph type="body" sz="quarter" idx="43"/>
          </p:nvPr>
        </p:nvSpPr>
        <p:spPr>
          <a:xfrm>
            <a:off x="12801600" y="2052871"/>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7" name="Text Placeholder 3"/>
          <p:cNvSpPr>
            <a:spLocks noGrp="1"/>
          </p:cNvSpPr>
          <p:nvPr>
            <p:ph type="body" sz="quarter" idx="44"/>
          </p:nvPr>
        </p:nvSpPr>
        <p:spPr>
          <a:xfrm>
            <a:off x="455613"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8" name="Text Placeholder 3"/>
          <p:cNvSpPr>
            <a:spLocks noGrp="1"/>
          </p:cNvSpPr>
          <p:nvPr>
            <p:ph type="body" sz="quarter" idx="45"/>
          </p:nvPr>
        </p:nvSpPr>
        <p:spPr>
          <a:xfrm>
            <a:off x="1827389"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9" name="Text Placeholder 3"/>
          <p:cNvSpPr>
            <a:spLocks noGrp="1"/>
          </p:cNvSpPr>
          <p:nvPr>
            <p:ph type="body" sz="quarter" idx="46"/>
          </p:nvPr>
        </p:nvSpPr>
        <p:spPr>
          <a:xfrm>
            <a:off x="3199165"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0" name="Text Placeholder 3"/>
          <p:cNvSpPr>
            <a:spLocks noGrp="1"/>
          </p:cNvSpPr>
          <p:nvPr>
            <p:ph type="body" sz="quarter" idx="47"/>
          </p:nvPr>
        </p:nvSpPr>
        <p:spPr>
          <a:xfrm>
            <a:off x="4570941"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1" name="Text Placeholder 3"/>
          <p:cNvSpPr>
            <a:spLocks noGrp="1"/>
          </p:cNvSpPr>
          <p:nvPr>
            <p:ph type="body" sz="quarter" idx="48"/>
          </p:nvPr>
        </p:nvSpPr>
        <p:spPr>
          <a:xfrm>
            <a:off x="5942717"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2" name="Text Placeholder 3"/>
          <p:cNvSpPr>
            <a:spLocks noGrp="1"/>
          </p:cNvSpPr>
          <p:nvPr>
            <p:ph type="body" sz="quarter" idx="49"/>
          </p:nvPr>
        </p:nvSpPr>
        <p:spPr>
          <a:xfrm>
            <a:off x="7314493"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3" name="Text Placeholder 3"/>
          <p:cNvSpPr>
            <a:spLocks noGrp="1"/>
          </p:cNvSpPr>
          <p:nvPr>
            <p:ph type="body" sz="quarter" idx="50"/>
          </p:nvPr>
        </p:nvSpPr>
        <p:spPr>
          <a:xfrm>
            <a:off x="8686269"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4" name="Text Placeholder 3"/>
          <p:cNvSpPr>
            <a:spLocks noGrp="1"/>
          </p:cNvSpPr>
          <p:nvPr>
            <p:ph type="body" sz="quarter" idx="51"/>
          </p:nvPr>
        </p:nvSpPr>
        <p:spPr>
          <a:xfrm>
            <a:off x="10058045"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5" name="Text Placeholder 3"/>
          <p:cNvSpPr>
            <a:spLocks noGrp="1"/>
          </p:cNvSpPr>
          <p:nvPr>
            <p:ph type="body" sz="quarter" idx="52"/>
          </p:nvPr>
        </p:nvSpPr>
        <p:spPr>
          <a:xfrm>
            <a:off x="11429821"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6" name="Text Placeholder 3"/>
          <p:cNvSpPr>
            <a:spLocks noGrp="1"/>
          </p:cNvSpPr>
          <p:nvPr>
            <p:ph type="body" sz="quarter" idx="53"/>
          </p:nvPr>
        </p:nvSpPr>
        <p:spPr>
          <a:xfrm>
            <a:off x="12801600" y="4803527"/>
            <a:ext cx="1371600" cy="1371600"/>
          </a:xfrm>
        </p:spPr>
        <p:txBody>
          <a:bodyPr lIns="91440" tIns="91440" rIns="91440" bIns="91440" anchor="b">
            <a:noAutofit/>
          </a:bodyPr>
          <a:lstStyle>
            <a:lvl1pPr marL="0" indent="0">
              <a:lnSpc>
                <a:spcPts val="1400"/>
              </a:lnSpc>
              <a:spcAft>
                <a:spcPts val="0"/>
              </a:spcAft>
              <a:buFontTx/>
              <a:buNone/>
              <a:defRPr sz="1400" cap="all" baseline="0">
                <a:solidFill>
                  <a:schemeClr val="bg1"/>
                </a:solidFill>
                <a:latin typeface="+mn-lt"/>
              </a:defRPr>
            </a:lvl1pPr>
            <a:lvl2pPr marL="0" indent="0">
              <a:lnSpc>
                <a:spcPts val="1400"/>
              </a:lnSpc>
              <a:spcAft>
                <a:spcPts val="0"/>
              </a:spcAft>
              <a:buFontTx/>
              <a:buNone/>
              <a:defRPr sz="1400" cap="all" baseline="0">
                <a:solidFill>
                  <a:schemeClr val="bg1"/>
                </a:solidFill>
                <a:latin typeface="+mn-lt"/>
              </a:defRPr>
            </a:lvl2pPr>
            <a:lvl3pPr marL="0" indent="0">
              <a:lnSpc>
                <a:spcPts val="1400"/>
              </a:lnSpc>
              <a:spcAft>
                <a:spcPts val="0"/>
              </a:spcAft>
              <a:buFontTx/>
              <a:buNone/>
              <a:defRPr sz="1400" cap="all" baseline="0">
                <a:solidFill>
                  <a:schemeClr val="bg1"/>
                </a:solidFill>
                <a:latin typeface="+mn-lt"/>
              </a:defRPr>
            </a:lvl3pPr>
            <a:lvl4pPr marL="0" indent="0">
              <a:lnSpc>
                <a:spcPts val="1400"/>
              </a:lnSpc>
              <a:spcAft>
                <a:spcPts val="0"/>
              </a:spcAft>
              <a:buFontTx/>
              <a:buNone/>
              <a:defRPr sz="1400" cap="all" baseline="0">
                <a:solidFill>
                  <a:schemeClr val="bg1"/>
                </a:solidFill>
                <a:latin typeface="+mn-lt"/>
              </a:defRPr>
            </a:lvl4pPr>
            <a:lvl5pPr marL="0" indent="0">
              <a:lnSpc>
                <a:spcPts val="1400"/>
              </a:lnSpc>
              <a:spcAft>
                <a:spcPts val="0"/>
              </a:spcAft>
              <a:buFontTx/>
              <a:buNone/>
              <a:defRPr sz="14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7" name="Text Placeholder 27"/>
          <p:cNvSpPr>
            <a:spLocks noGrp="1"/>
          </p:cNvSpPr>
          <p:nvPr>
            <p:ph type="body" sz="quarter" idx="54"/>
          </p:nvPr>
        </p:nvSpPr>
        <p:spPr>
          <a:xfrm>
            <a:off x="455613"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8" name="Text Placeholder 27"/>
          <p:cNvSpPr>
            <a:spLocks noGrp="1"/>
          </p:cNvSpPr>
          <p:nvPr>
            <p:ph type="body" sz="quarter" idx="55"/>
          </p:nvPr>
        </p:nvSpPr>
        <p:spPr>
          <a:xfrm>
            <a:off x="1827389"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9" name="Text Placeholder 27"/>
          <p:cNvSpPr>
            <a:spLocks noGrp="1"/>
          </p:cNvSpPr>
          <p:nvPr>
            <p:ph type="body" sz="quarter" idx="56"/>
          </p:nvPr>
        </p:nvSpPr>
        <p:spPr>
          <a:xfrm>
            <a:off x="3199165"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0" name="Text Placeholder 27"/>
          <p:cNvSpPr>
            <a:spLocks noGrp="1"/>
          </p:cNvSpPr>
          <p:nvPr>
            <p:ph type="body" sz="quarter" idx="57"/>
          </p:nvPr>
        </p:nvSpPr>
        <p:spPr>
          <a:xfrm>
            <a:off x="4570941"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1" name="Text Placeholder 27"/>
          <p:cNvSpPr>
            <a:spLocks noGrp="1"/>
          </p:cNvSpPr>
          <p:nvPr>
            <p:ph type="body" sz="quarter" idx="58"/>
          </p:nvPr>
        </p:nvSpPr>
        <p:spPr>
          <a:xfrm>
            <a:off x="5942717"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2" name="Text Placeholder 27"/>
          <p:cNvSpPr>
            <a:spLocks noGrp="1"/>
          </p:cNvSpPr>
          <p:nvPr>
            <p:ph type="body" sz="quarter" idx="59"/>
          </p:nvPr>
        </p:nvSpPr>
        <p:spPr>
          <a:xfrm>
            <a:off x="7314493"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3" name="Text Placeholder 27"/>
          <p:cNvSpPr>
            <a:spLocks noGrp="1"/>
          </p:cNvSpPr>
          <p:nvPr>
            <p:ph type="body" sz="quarter" idx="60"/>
          </p:nvPr>
        </p:nvSpPr>
        <p:spPr>
          <a:xfrm>
            <a:off x="8686269"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4" name="Text Placeholder 27"/>
          <p:cNvSpPr>
            <a:spLocks noGrp="1"/>
          </p:cNvSpPr>
          <p:nvPr>
            <p:ph type="body" sz="quarter" idx="61"/>
          </p:nvPr>
        </p:nvSpPr>
        <p:spPr>
          <a:xfrm>
            <a:off x="10058045"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5" name="Text Placeholder 27"/>
          <p:cNvSpPr>
            <a:spLocks noGrp="1"/>
          </p:cNvSpPr>
          <p:nvPr>
            <p:ph type="body" sz="quarter" idx="62"/>
          </p:nvPr>
        </p:nvSpPr>
        <p:spPr>
          <a:xfrm>
            <a:off x="11429821"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6" name="Text Placeholder 27"/>
          <p:cNvSpPr>
            <a:spLocks noGrp="1"/>
          </p:cNvSpPr>
          <p:nvPr>
            <p:ph type="body" sz="quarter" idx="63"/>
          </p:nvPr>
        </p:nvSpPr>
        <p:spPr>
          <a:xfrm>
            <a:off x="12801600" y="4803526"/>
            <a:ext cx="1371600" cy="365760"/>
          </a:xfrm>
        </p:spPr>
        <p:txBody>
          <a:bodyPr lIns="91440" tIns="91440" rIns="91440">
            <a:noAutofit/>
          </a:bodyPr>
          <a:lstStyle>
            <a:lvl1pPr marL="0">
              <a:lnSpc>
                <a:spcPts val="1800"/>
              </a:lnSpc>
              <a:spcAft>
                <a:spcPts val="0"/>
              </a:spcAft>
              <a:buFontTx/>
              <a:buNone/>
              <a:defRPr sz="1800" b="1" i="0" cap="all" baseline="0">
                <a:solidFill>
                  <a:schemeClr val="bg1"/>
                </a:solidFill>
                <a:latin typeface="+mn-lt"/>
              </a:defRPr>
            </a:lvl1pPr>
            <a:lvl2pPr marL="0" indent="0">
              <a:lnSpc>
                <a:spcPts val="1800"/>
              </a:lnSpc>
              <a:spcAft>
                <a:spcPts val="0"/>
              </a:spcAft>
              <a:buFontTx/>
              <a:buNone/>
              <a:defRPr sz="1800" b="1" i="0" cap="all" baseline="0">
                <a:solidFill>
                  <a:schemeClr val="bg1"/>
                </a:solidFill>
                <a:latin typeface="+mn-lt"/>
              </a:defRPr>
            </a:lvl2pPr>
            <a:lvl3pPr marL="0" indent="0">
              <a:lnSpc>
                <a:spcPts val="1800"/>
              </a:lnSpc>
              <a:spcAft>
                <a:spcPts val="0"/>
              </a:spcAft>
              <a:buFontTx/>
              <a:buNone/>
              <a:defRPr sz="1800" b="1" i="0" cap="all" baseline="0">
                <a:solidFill>
                  <a:schemeClr val="bg1"/>
                </a:solidFill>
                <a:latin typeface="+mn-lt"/>
              </a:defRPr>
            </a:lvl3pPr>
            <a:lvl4pPr marL="0" indent="0">
              <a:lnSpc>
                <a:spcPts val="1800"/>
              </a:lnSpc>
              <a:spcAft>
                <a:spcPts val="0"/>
              </a:spcAft>
              <a:buFontTx/>
              <a:buNone/>
              <a:defRPr sz="1800" b="1" i="0" cap="all" baseline="0">
                <a:solidFill>
                  <a:schemeClr val="bg1"/>
                </a:solidFill>
                <a:latin typeface="+mn-lt"/>
              </a:defRPr>
            </a:lvl4pPr>
            <a:lvl5pPr marL="0" indent="0">
              <a:lnSpc>
                <a:spcPts val="1800"/>
              </a:lnSpc>
              <a:spcAft>
                <a:spcPts val="0"/>
              </a:spcAft>
              <a:buFontTx/>
              <a:buNone/>
              <a:defRPr sz="18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5" name="Slide Number Placeholder 5">
            <a:extLst>
              <a:ext uri="{FF2B5EF4-FFF2-40B4-BE49-F238E27FC236}">
                <a16:creationId xmlns:a16="http://schemas.microsoft.com/office/drawing/2014/main" id="{196EE737-367C-D44A-B7B6-2A6179429401}"/>
              </a:ext>
            </a:extLst>
          </p:cNvPr>
          <p:cNvSpPr>
            <a:spLocks noGrp="1"/>
          </p:cNvSpPr>
          <p:nvPr>
            <p:ph type="sldNum" sz="quarter" idx="64"/>
          </p:nvPr>
        </p:nvSpPr>
        <p:spPr/>
        <p:txBody>
          <a:bodyPr/>
          <a:lstStyle>
            <a:lvl1pPr>
              <a:defRPr/>
            </a:lvl1pPr>
          </a:lstStyle>
          <a:p>
            <a:pPr>
              <a:defRPr/>
            </a:pPr>
            <a:fld id="{42940569-AFE0-CF49-A9BB-96BBD4BE2AD9}" type="slidenum">
              <a:rPr lang="en-US" altLang="en-US"/>
              <a:pPr>
                <a:defRPr/>
              </a:pPr>
              <a:t>‹#›</a:t>
            </a:fld>
            <a:endParaRPr lang="en-US" altLang="en-US"/>
          </a:p>
        </p:txBody>
      </p:sp>
      <p:sp>
        <p:nvSpPr>
          <p:cNvPr id="56" name="Footer Placeholder 4">
            <a:extLst>
              <a:ext uri="{FF2B5EF4-FFF2-40B4-BE49-F238E27FC236}">
                <a16:creationId xmlns:a16="http://schemas.microsoft.com/office/drawing/2014/main" id="{5E72665E-F511-8F41-AC0C-E5EBE19ADB88}"/>
              </a:ext>
            </a:extLst>
          </p:cNvPr>
          <p:cNvSpPr>
            <a:spLocks noGrp="1"/>
          </p:cNvSpPr>
          <p:nvPr>
            <p:ph type="ftr" sz="quarter" idx="65"/>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22911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21865"/>
            <a:ext cx="13716000" cy="365760"/>
          </a:xfrm>
        </p:spPr>
        <p:txBody>
          <a:bodyPr/>
          <a:lstStyle>
            <a:lvl1pPr>
              <a:lnSpc>
                <a:spcPct val="85000"/>
              </a:lnSpc>
              <a:spcBef>
                <a:spcPts val="0"/>
              </a:spcBef>
              <a:spcAft>
                <a:spcPts val="0"/>
              </a:spcAft>
              <a:defRPr/>
            </a:lvl1pPr>
          </a:lstStyle>
          <a:p>
            <a:r>
              <a:rPr lang="en-US"/>
              <a:t>Click to edit Master title style</a:t>
            </a:r>
            <a:endParaRPr lang="en-US" dirty="0"/>
          </a:p>
        </p:txBody>
      </p:sp>
      <p:sp>
        <p:nvSpPr>
          <p:cNvPr id="5" name="Text Placeholder 3"/>
          <p:cNvSpPr>
            <a:spLocks noGrp="1"/>
          </p:cNvSpPr>
          <p:nvPr>
            <p:ph type="body" sz="quarter" idx="13"/>
          </p:nvPr>
        </p:nvSpPr>
        <p:spPr>
          <a:xfrm>
            <a:off x="457200" y="783142"/>
            <a:ext cx="13716000" cy="365760"/>
          </a:xfrm>
        </p:spPr>
        <p:txBody>
          <a:bodyPr>
            <a:noAutofit/>
          </a:bodyPr>
          <a:lstStyle>
            <a:lvl1pPr marL="0">
              <a:lnSpc>
                <a:spcPct val="85000"/>
              </a:lnSpc>
              <a:spcBef>
                <a:spcPts val="0"/>
              </a:spcBef>
              <a:spcAft>
                <a:spcPts val="0"/>
              </a:spcAft>
              <a:buFontTx/>
              <a:buNone/>
              <a:defRPr sz="2800" cap="all">
                <a:solidFill>
                  <a:schemeClr val="tx2"/>
                </a:solidFill>
                <a:latin typeface="Effra Light"/>
              </a:defRPr>
            </a:lvl1pPr>
            <a:lvl2pPr marL="0" indent="0">
              <a:lnSpc>
                <a:spcPct val="85000"/>
              </a:lnSpc>
              <a:spcBef>
                <a:spcPts val="0"/>
              </a:spcBef>
              <a:spcAft>
                <a:spcPts val="0"/>
              </a:spcAft>
              <a:buFontTx/>
              <a:buNone/>
              <a:defRPr sz="2800" b="0" i="0" cap="all">
                <a:solidFill>
                  <a:schemeClr val="tx2"/>
                </a:solidFill>
                <a:latin typeface="Effra Light"/>
              </a:defRPr>
            </a:lvl2pPr>
            <a:lvl3pPr marL="0" indent="0">
              <a:lnSpc>
                <a:spcPct val="85000"/>
              </a:lnSpc>
              <a:spcBef>
                <a:spcPts val="0"/>
              </a:spcBef>
              <a:spcAft>
                <a:spcPts val="0"/>
              </a:spcAft>
              <a:buFontTx/>
              <a:buNone/>
              <a:defRPr sz="2800" b="0" i="0" cap="all">
                <a:solidFill>
                  <a:schemeClr val="tx2"/>
                </a:solidFill>
                <a:latin typeface="Effra Light"/>
              </a:defRPr>
            </a:lvl3pPr>
            <a:lvl4pPr marL="0" indent="0">
              <a:lnSpc>
                <a:spcPct val="85000"/>
              </a:lnSpc>
              <a:spcBef>
                <a:spcPts val="0"/>
              </a:spcBef>
              <a:spcAft>
                <a:spcPts val="0"/>
              </a:spcAft>
              <a:buFontTx/>
              <a:buNone/>
              <a:defRPr sz="2800" b="0" i="0" cap="all">
                <a:solidFill>
                  <a:schemeClr val="tx2"/>
                </a:solidFill>
                <a:latin typeface="Effra Light"/>
              </a:defRPr>
            </a:lvl4pPr>
            <a:lvl5pPr marL="0" indent="0">
              <a:lnSpc>
                <a:spcPct val="85000"/>
              </a:lnSpc>
              <a:spcBef>
                <a:spcPts val="0"/>
              </a:spcBef>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0E1B0740-1C5D-1449-9593-3E82CFD105B8}"/>
              </a:ext>
            </a:extLst>
          </p:cNvPr>
          <p:cNvSpPr>
            <a:spLocks noGrp="1"/>
          </p:cNvSpPr>
          <p:nvPr>
            <p:ph type="sldNum" sz="quarter" idx="14"/>
          </p:nvPr>
        </p:nvSpPr>
        <p:spPr/>
        <p:txBody>
          <a:bodyPr/>
          <a:lstStyle>
            <a:lvl1pPr>
              <a:defRPr/>
            </a:lvl1pPr>
          </a:lstStyle>
          <a:p>
            <a:pPr>
              <a:defRPr/>
            </a:pPr>
            <a:fld id="{F187BD66-DDB7-9749-880C-6C62F9A65CD0}"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C7DD05B3-E0F8-0948-92F4-483FC8C5253A}"/>
              </a:ext>
            </a:extLst>
          </p:cNvPr>
          <p:cNvSpPr>
            <a:spLocks noGrp="1"/>
          </p:cNvSpPr>
          <p:nvPr>
            <p:ph type="ftr" sz="quarter" idx="15"/>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124999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AA18193-FF0D-C34D-8D82-6422A9F33022}"/>
              </a:ext>
            </a:extLst>
          </p:cNvPr>
          <p:cNvSpPr>
            <a:spLocks noGrp="1"/>
          </p:cNvSpPr>
          <p:nvPr>
            <p:ph type="sldNum" sz="quarter" idx="10"/>
          </p:nvPr>
        </p:nvSpPr>
        <p:spPr/>
        <p:txBody>
          <a:bodyPr/>
          <a:lstStyle>
            <a:lvl1pPr>
              <a:defRPr smtClean="0"/>
            </a:lvl1pPr>
          </a:lstStyle>
          <a:p>
            <a:pPr>
              <a:defRPr/>
            </a:pPr>
            <a:fld id="{59A1D6CF-4255-134C-A472-1DF00861711E}" type="slidenum">
              <a:rPr lang="en-US" altLang="en-US"/>
              <a:pPr>
                <a:defRPr/>
              </a:pPr>
              <a:t>‹#›</a:t>
            </a:fld>
            <a:endParaRPr lang="en-US" altLang="en-US"/>
          </a:p>
        </p:txBody>
      </p:sp>
      <p:sp>
        <p:nvSpPr>
          <p:cNvPr id="3" name="Footer Placeholder 4">
            <a:extLst>
              <a:ext uri="{FF2B5EF4-FFF2-40B4-BE49-F238E27FC236}">
                <a16:creationId xmlns:a16="http://schemas.microsoft.com/office/drawing/2014/main" id="{5C32114B-47B4-B94A-8F93-02F27B666EA7}"/>
              </a:ext>
            </a:extLst>
          </p:cNvPr>
          <p:cNvSpPr>
            <a:spLocks noGrp="1"/>
          </p:cNvSpPr>
          <p:nvPr>
            <p:ph type="ftr" sz="quarter" idx="11"/>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2427767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612D89B-5669-5B42-B621-BCA1DD65FD7A}"/>
              </a:ext>
            </a:extLst>
          </p:cNvPr>
          <p:cNvSpPr>
            <a:spLocks noGrp="1"/>
          </p:cNvSpPr>
          <p:nvPr>
            <p:ph type="sldNum" sz="quarter" idx="10"/>
          </p:nvPr>
        </p:nvSpPr>
        <p:spPr/>
        <p:txBody>
          <a:bodyPr/>
          <a:lstStyle>
            <a:lvl1pPr>
              <a:defRPr/>
            </a:lvl1pPr>
          </a:lstStyle>
          <a:p>
            <a:pPr>
              <a:defRPr/>
            </a:pPr>
            <a:fld id="{56E91B50-92B2-284A-8AF1-D2F37CC7F282}" type="slidenum">
              <a:rPr lang="en-US" altLang="en-US"/>
              <a:pPr>
                <a:defRPr/>
              </a:pPr>
              <a:t>‹#›</a:t>
            </a:fld>
            <a:endParaRPr lang="en-US" altLang="en-US"/>
          </a:p>
        </p:txBody>
      </p:sp>
      <p:sp>
        <p:nvSpPr>
          <p:cNvPr id="4" name="Footer Placeholder 4">
            <a:extLst>
              <a:ext uri="{FF2B5EF4-FFF2-40B4-BE49-F238E27FC236}">
                <a16:creationId xmlns:a16="http://schemas.microsoft.com/office/drawing/2014/main" id="{44DD3448-1D3A-4644-8D65-843BBA3D1A53}"/>
              </a:ext>
            </a:extLst>
          </p:cNvPr>
          <p:cNvSpPr>
            <a:spLocks noGrp="1"/>
          </p:cNvSpPr>
          <p:nvPr>
            <p:ph type="ftr" sz="quarter" idx="11"/>
          </p:nvPr>
        </p:nvSpPr>
        <p:spPr/>
        <p:txBody>
          <a:bodyPr/>
          <a:lstStyle>
            <a:lvl1pPr>
              <a:defRPr/>
            </a:lvl1pPr>
          </a:lstStyle>
          <a:p>
            <a:r>
              <a:rPr lang="en-US" dirty="0"/>
              <a:t>Edit Title on Slide Master using Insert &gt; Header &amp; Footer   |   March 25, 2016   |   Confidential, for Internal Use Only</a:t>
            </a:r>
          </a:p>
        </p:txBody>
      </p:sp>
    </p:spTree>
    <p:extLst>
      <p:ext uri="{BB962C8B-B14F-4D97-AF65-F5344CB8AC3E}">
        <p14:creationId xmlns:p14="http://schemas.microsoft.com/office/powerpoint/2010/main" val="195038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57665C-3B2A-0642-8850-86BEB31FD795}"/>
              </a:ext>
            </a:extLst>
          </p:cNvPr>
          <p:cNvSpPr/>
          <p:nvPr userDrawn="1"/>
        </p:nvSpPr>
        <p:spPr>
          <a:xfrm>
            <a:off x="10515600" y="4114800"/>
            <a:ext cx="4114800" cy="4114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0A0F768B-2088-274D-809F-61ED51514843}"/>
              </a:ext>
            </a:extLst>
          </p:cNvPr>
          <p:cNvSpPr/>
          <p:nvPr userDrawn="1"/>
        </p:nvSpPr>
        <p:spPr>
          <a:xfrm>
            <a:off x="6400800" y="0"/>
            <a:ext cx="4114800" cy="8229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1161B667-CBB1-9D47-90DF-BB86C23EFBFA}"/>
              </a:ext>
            </a:extLst>
          </p:cNvPr>
          <p:cNvSpPr/>
          <p:nvPr userDrawn="1"/>
        </p:nvSpPr>
        <p:spPr>
          <a:xfrm>
            <a:off x="10515600" y="0"/>
            <a:ext cx="4114800" cy="411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pic>
        <p:nvPicPr>
          <p:cNvPr id="9" name="Picture 6">
            <a:extLst>
              <a:ext uri="{FF2B5EF4-FFF2-40B4-BE49-F238E27FC236}">
                <a16:creationId xmlns:a16="http://schemas.microsoft.com/office/drawing/2014/main" id="{2789D335-AE88-984E-9044-B4C07FC70C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23663" y="6767513"/>
            <a:ext cx="30162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12E694A-DB95-BD4A-8E57-E11D950A542F}"/>
              </a:ext>
            </a:extLst>
          </p:cNvPr>
          <p:cNvSpPr/>
          <p:nvPr userDrawn="1"/>
        </p:nvSpPr>
        <p:spPr>
          <a:xfrm>
            <a:off x="0" y="0"/>
            <a:ext cx="6400800" cy="8229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10" name="Picture Placeholder 9"/>
          <p:cNvSpPr>
            <a:spLocks noGrp="1"/>
          </p:cNvSpPr>
          <p:nvPr>
            <p:ph type="pic" sz="quarter" idx="12"/>
          </p:nvPr>
        </p:nvSpPr>
        <p:spPr>
          <a:xfrm>
            <a:off x="10516494" y="0"/>
            <a:ext cx="4114800" cy="4114800"/>
          </a:xfrm>
          <a:prstGeom prst="rect">
            <a:avLst/>
          </a:prstGeom>
          <a:noFill/>
        </p:spPr>
        <p:txBody>
          <a:bodyPr vert="horz" lIns="91440" tIns="45720" rIns="91440" bIns="45720">
            <a:normAutofit/>
          </a:bodyPr>
          <a:lstStyle>
            <a:lvl1pPr>
              <a:defRPr sz="1800" b="0" i="0">
                <a:solidFill>
                  <a:schemeClr val="tx2"/>
                </a:solidFill>
                <a:latin typeface="Effra Light"/>
                <a:cs typeface="Effra Light"/>
              </a:defRPr>
            </a:lvl1pPr>
          </a:lstStyle>
          <a:p>
            <a:pPr lvl="0"/>
            <a:r>
              <a:rPr lang="en-US" noProof="0"/>
              <a:t>Click icon to add picture</a:t>
            </a:r>
            <a:endParaRPr lang="en-US" noProof="0" dirty="0"/>
          </a:p>
        </p:txBody>
      </p:sp>
      <p:sp>
        <p:nvSpPr>
          <p:cNvPr id="11" name="Text Placeholder 13"/>
          <p:cNvSpPr>
            <a:spLocks noGrp="1"/>
          </p:cNvSpPr>
          <p:nvPr>
            <p:ph type="body" sz="quarter" idx="14"/>
          </p:nvPr>
        </p:nvSpPr>
        <p:spPr>
          <a:xfrm>
            <a:off x="457200" y="415756"/>
            <a:ext cx="5257800" cy="228600"/>
          </a:xfrm>
          <a:prstGeom prst="rect">
            <a:avLst/>
          </a:prstGeom>
        </p:spPr>
        <p:txBody>
          <a:bodyPr vert="horz" lIns="0" tIns="0" rIns="0" bIns="0"/>
          <a:lstStyle>
            <a:lvl1pPr>
              <a:lnSpc>
                <a:spcPct val="100000"/>
              </a:lnSpc>
              <a:buFontTx/>
              <a:buNone/>
              <a:defRPr sz="1200" b="0" i="0" cap="none" baseline="0">
                <a:solidFill>
                  <a:schemeClr val="tx1"/>
                </a:solidFill>
                <a:latin typeface="+mn-lt"/>
              </a:defRPr>
            </a:lvl1pPr>
            <a:lvl2pPr>
              <a:lnSpc>
                <a:spcPct val="100000"/>
              </a:lnSpc>
              <a:buFontTx/>
              <a:buNone/>
              <a:defRPr sz="1200" b="0" i="0" cap="none" baseline="0">
                <a:solidFill>
                  <a:schemeClr val="tx1"/>
                </a:solidFill>
                <a:latin typeface="+mn-lt"/>
              </a:defRPr>
            </a:lvl2pPr>
            <a:lvl3pPr>
              <a:lnSpc>
                <a:spcPct val="100000"/>
              </a:lnSpc>
              <a:buFontTx/>
              <a:buNone/>
              <a:defRPr sz="1200" b="0" i="0" cap="none" baseline="0">
                <a:solidFill>
                  <a:schemeClr val="tx1"/>
                </a:solidFill>
                <a:latin typeface="+mn-lt"/>
              </a:defRPr>
            </a:lvl3pPr>
            <a:lvl4pPr>
              <a:lnSpc>
                <a:spcPct val="100000"/>
              </a:lnSpc>
              <a:buFontTx/>
              <a:buNone/>
              <a:defRPr sz="1200" b="0" i="0" cap="none" baseline="0">
                <a:solidFill>
                  <a:schemeClr val="tx1"/>
                </a:solidFill>
                <a:latin typeface="+mn-lt"/>
              </a:defRPr>
            </a:lvl4pPr>
            <a:lvl5pPr>
              <a:lnSpc>
                <a:spcPct val="100000"/>
              </a:lnSpc>
              <a:buFontTx/>
              <a:buNone/>
              <a:defRPr sz="1200" b="0" i="0" cap="none"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a:xfrm>
            <a:off x="457200" y="1536192"/>
            <a:ext cx="5257800" cy="4343400"/>
          </a:xfrm>
        </p:spPr>
        <p:txBody>
          <a:bodyPr/>
          <a:lstStyle/>
          <a:p>
            <a:r>
              <a:rPr lang="en-US" dirty="0"/>
              <a:t>Click to edit Master title style</a:t>
            </a:r>
          </a:p>
        </p:txBody>
      </p:sp>
      <p:sp>
        <p:nvSpPr>
          <p:cNvPr id="5" name="Text Placeholder 4"/>
          <p:cNvSpPr>
            <a:spLocks noGrp="1"/>
          </p:cNvSpPr>
          <p:nvPr>
            <p:ph type="body" sz="quarter" idx="13"/>
          </p:nvPr>
        </p:nvSpPr>
        <p:spPr>
          <a:xfrm>
            <a:off x="457200" y="7004305"/>
            <a:ext cx="5257800" cy="834975"/>
          </a:xfrm>
          <a:prstGeom prst="rect">
            <a:avLst/>
          </a:prstGeom>
        </p:spPr>
        <p:txBody>
          <a:bodyPr lIns="0" tIns="0" rIns="0" bIns="0">
            <a:normAutofit/>
          </a:bodyPr>
          <a:lstStyle>
            <a:lvl1pPr>
              <a:lnSpc>
                <a:spcPct val="100000"/>
              </a:lnSpc>
              <a:defRPr sz="1800" b="0" i="0">
                <a:solidFill>
                  <a:schemeClr val="tx2"/>
                </a:solidFill>
                <a:latin typeface="+mn-lt"/>
                <a:cs typeface="Effra Light"/>
              </a:defRPr>
            </a:lvl1pPr>
            <a:lvl2pPr>
              <a:lnSpc>
                <a:spcPct val="100000"/>
              </a:lnSpc>
              <a:defRPr sz="1800" b="1">
                <a:solidFill>
                  <a:schemeClr val="tx2"/>
                </a:solidFill>
                <a:latin typeface="+mn-lt"/>
              </a:defRPr>
            </a:lvl2pPr>
            <a:lvl3pPr>
              <a:lnSpc>
                <a:spcPct val="100000"/>
              </a:lnSpc>
              <a:defRPr sz="1800" b="0">
                <a:solidFill>
                  <a:schemeClr val="tx2"/>
                </a:solidFill>
                <a:latin typeface="+mn-lt"/>
              </a:defRPr>
            </a:lvl3pPr>
            <a:lvl4pPr>
              <a:lnSpc>
                <a:spcPct val="100000"/>
              </a:lnSpc>
              <a:defRPr sz="1800">
                <a:solidFill>
                  <a:schemeClr val="tx2"/>
                </a:solidFill>
                <a:latin typeface="+mn-lt"/>
              </a:defRPr>
            </a:lvl4pPr>
            <a:lvl5pPr>
              <a:lnSpc>
                <a:spcPct val="100000"/>
              </a:lnSpc>
              <a:defRPr sz="1800">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67696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57465B2-7E49-CB44-A20F-FE1E073C4797}"/>
              </a:ext>
            </a:extLst>
          </p:cNvPr>
          <p:cNvSpPr/>
          <p:nvPr/>
        </p:nvSpPr>
        <p:spPr>
          <a:xfrm>
            <a:off x="0" y="7543800"/>
            <a:ext cx="9601200" cy="685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25" name="Rectangle 24">
            <a:extLst>
              <a:ext uri="{FF2B5EF4-FFF2-40B4-BE49-F238E27FC236}">
                <a16:creationId xmlns:a16="http://schemas.microsoft.com/office/drawing/2014/main" id="{027000E6-89B8-BC41-B4E1-27BCD48E79E2}"/>
              </a:ext>
            </a:extLst>
          </p:cNvPr>
          <p:cNvSpPr/>
          <p:nvPr/>
        </p:nvSpPr>
        <p:spPr>
          <a:xfrm>
            <a:off x="9601200" y="7543800"/>
            <a:ext cx="5027613" cy="685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dirty="0"/>
          </a:p>
        </p:txBody>
      </p:sp>
      <p:sp>
        <p:nvSpPr>
          <p:cNvPr id="6" name="Slide Number Placeholder 5">
            <a:extLst>
              <a:ext uri="{FF2B5EF4-FFF2-40B4-BE49-F238E27FC236}">
                <a16:creationId xmlns:a16="http://schemas.microsoft.com/office/drawing/2014/main" id="{0E3C520D-92CB-AA4D-A56A-FBD53FEC8700}"/>
              </a:ext>
            </a:extLst>
          </p:cNvPr>
          <p:cNvSpPr>
            <a:spLocks noGrp="1"/>
          </p:cNvSpPr>
          <p:nvPr>
            <p:ph type="sldNum" sz="quarter" idx="4"/>
          </p:nvPr>
        </p:nvSpPr>
        <p:spPr>
          <a:xfrm>
            <a:off x="457200" y="7874000"/>
            <a:ext cx="457200" cy="228600"/>
          </a:xfrm>
          <a:prstGeom prst="rect">
            <a:avLst/>
          </a:prstGeom>
        </p:spPr>
        <p:txBody>
          <a:bodyPr vert="horz" wrap="square" lIns="0" tIns="0" rIns="0" bIns="0" numCol="1" anchor="ctr" anchorCtr="0" compatLnSpc="1">
            <a:prstTxWarp prst="textNoShape">
              <a:avLst/>
            </a:prstTxWarp>
          </a:bodyPr>
          <a:lstStyle>
            <a:lvl1pPr eaLnBrk="1" hangingPunct="1">
              <a:lnSpc>
                <a:spcPts val="1200"/>
              </a:lnSpc>
              <a:defRPr sz="1000" smtClean="0">
                <a:solidFill>
                  <a:schemeClr val="bg1"/>
                </a:solidFill>
              </a:defRPr>
            </a:lvl1pPr>
          </a:lstStyle>
          <a:p>
            <a:pPr>
              <a:defRPr/>
            </a:pPr>
            <a:fld id="{0F5A8435-AE94-AA46-A9C2-DF1BBA28ED76}" type="slidenum">
              <a:rPr lang="en-US" altLang="en-US"/>
              <a:pPr>
                <a:defRPr/>
              </a:pPr>
              <a:t>‹#›</a:t>
            </a:fld>
            <a:endParaRPr lang="en-US" altLang="en-US"/>
          </a:p>
        </p:txBody>
      </p:sp>
      <p:sp>
        <p:nvSpPr>
          <p:cNvPr id="5" name="Footer Placeholder 4">
            <a:extLst>
              <a:ext uri="{FF2B5EF4-FFF2-40B4-BE49-F238E27FC236}">
                <a16:creationId xmlns:a16="http://schemas.microsoft.com/office/drawing/2014/main" id="{A5E6E0A5-91D8-DB49-BF28-540C426DB71C}"/>
              </a:ext>
            </a:extLst>
          </p:cNvPr>
          <p:cNvSpPr>
            <a:spLocks noGrp="1"/>
          </p:cNvSpPr>
          <p:nvPr>
            <p:ph type="ftr" sz="quarter" idx="3"/>
          </p:nvPr>
        </p:nvSpPr>
        <p:spPr>
          <a:xfrm>
            <a:off x="914400" y="7874000"/>
            <a:ext cx="8229600" cy="228600"/>
          </a:xfrm>
          <a:prstGeom prst="rect">
            <a:avLst/>
          </a:prstGeom>
        </p:spPr>
        <p:txBody>
          <a:bodyPr vert="horz" wrap="square" lIns="0" tIns="0" rIns="0" bIns="0" numCol="1" anchor="ctr" anchorCtr="0" compatLnSpc="1">
            <a:prstTxWarp prst="textNoShape">
              <a:avLst/>
            </a:prstTxWarp>
          </a:bodyPr>
          <a:lstStyle>
            <a:lvl1pPr eaLnBrk="1" hangingPunct="1">
              <a:lnSpc>
                <a:spcPts val="1200"/>
              </a:lnSpc>
              <a:defRPr sz="1000">
                <a:solidFill>
                  <a:schemeClr val="bg1"/>
                </a:solidFill>
              </a:defRPr>
            </a:lvl1pPr>
          </a:lstStyle>
          <a:p>
            <a:r>
              <a:rPr lang="en-US" dirty="0"/>
              <a:t>Edit Title on Slide Master using Insert &gt; Header &amp; Footer   |   March 25, 2016   |   Confidential, for Internal Use Only</a:t>
            </a:r>
          </a:p>
        </p:txBody>
      </p:sp>
      <p:sp>
        <p:nvSpPr>
          <p:cNvPr id="2" name="Title Placeholder 1">
            <a:extLst>
              <a:ext uri="{FF2B5EF4-FFF2-40B4-BE49-F238E27FC236}">
                <a16:creationId xmlns:a16="http://schemas.microsoft.com/office/drawing/2014/main" id="{8CE97749-236C-D340-9DA9-BEA7A736220E}"/>
              </a:ext>
            </a:extLst>
          </p:cNvPr>
          <p:cNvSpPr>
            <a:spLocks noGrp="1"/>
          </p:cNvSpPr>
          <p:nvPr>
            <p:ph type="title"/>
          </p:nvPr>
        </p:nvSpPr>
        <p:spPr>
          <a:xfrm>
            <a:off x="457200" y="422275"/>
            <a:ext cx="13716000" cy="777875"/>
          </a:xfrm>
          <a:prstGeom prst="rect">
            <a:avLst/>
          </a:prstGeom>
        </p:spPr>
        <p:txBody>
          <a:bodyPr vert="horz" lIns="0" tIns="0" rIns="0" bIns="0" rtlCol="0" anchor="t" anchorCtr="0">
            <a:noAutofit/>
          </a:bodyPr>
          <a:lstStyle/>
          <a:p>
            <a:r>
              <a:rPr lang="en-US"/>
              <a:t>Click to edit Master title style</a:t>
            </a:r>
            <a:endParaRPr lang="en-US" dirty="0"/>
          </a:p>
        </p:txBody>
      </p:sp>
      <p:sp>
        <p:nvSpPr>
          <p:cNvPr id="1031" name="Text Placeholder 2">
            <a:extLst>
              <a:ext uri="{FF2B5EF4-FFF2-40B4-BE49-F238E27FC236}">
                <a16:creationId xmlns:a16="http://schemas.microsoft.com/office/drawing/2014/main" id="{9A870F3D-6433-C24C-A916-13085D412685}"/>
              </a:ext>
            </a:extLst>
          </p:cNvPr>
          <p:cNvSpPr>
            <a:spLocks noGrp="1" noChangeArrowheads="1"/>
          </p:cNvSpPr>
          <p:nvPr>
            <p:ph type="body" idx="1"/>
          </p:nvPr>
        </p:nvSpPr>
        <p:spPr bwMode="auto">
          <a:xfrm>
            <a:off x="457200" y="1597025"/>
            <a:ext cx="13716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2" name="Picture 8">
            <a:extLst>
              <a:ext uri="{FF2B5EF4-FFF2-40B4-BE49-F238E27FC236}">
                <a16:creationId xmlns:a16="http://schemas.microsoft.com/office/drawing/2014/main" id="{27144B44-5726-1147-86D8-176C11C276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41250" y="7516813"/>
            <a:ext cx="18605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2" r:id="rId7"/>
    <p:sldLayoutId id="2147484050" r:id="rId8"/>
  </p:sldLayoutIdLst>
  <p:hf hdr="0"/>
  <p:txStyles>
    <p:titleStyle>
      <a:lvl1pPr algn="l" defTabSz="547688" rtl="0" eaLnBrk="0" fontAlgn="base" hangingPunct="0">
        <a:lnSpc>
          <a:spcPct val="85000"/>
        </a:lnSpc>
        <a:spcBef>
          <a:spcPct val="0"/>
        </a:spcBef>
        <a:spcAft>
          <a:spcPct val="0"/>
        </a:spcAft>
        <a:defRPr sz="2800" b="1" kern="1200" cap="all">
          <a:solidFill>
            <a:schemeClr val="tx1"/>
          </a:solidFill>
          <a:latin typeface="+mj-lt"/>
          <a:ea typeface="ＭＳ Ｐゴシック" charset="0"/>
          <a:cs typeface="ＭＳ Ｐゴシック" charset="0"/>
        </a:defRPr>
      </a:lvl1pPr>
      <a:lvl2pPr algn="l" defTabSz="547688" rtl="0" eaLnBrk="0" fontAlgn="base" hangingPunct="0">
        <a:lnSpc>
          <a:spcPct val="85000"/>
        </a:lnSpc>
        <a:spcBef>
          <a:spcPct val="0"/>
        </a:spcBef>
        <a:spcAft>
          <a:spcPct val="0"/>
        </a:spcAft>
        <a:defRPr sz="2800" b="1">
          <a:solidFill>
            <a:schemeClr val="tx1"/>
          </a:solidFill>
          <a:latin typeface="Effra" panose="020B0603020203020204" pitchFamily="34" charset="0"/>
          <a:ea typeface="ＭＳ Ｐゴシック" charset="0"/>
          <a:cs typeface="ＭＳ Ｐゴシック" charset="0"/>
        </a:defRPr>
      </a:lvl2pPr>
      <a:lvl3pPr algn="l" defTabSz="547688" rtl="0" eaLnBrk="0" fontAlgn="base" hangingPunct="0">
        <a:lnSpc>
          <a:spcPct val="85000"/>
        </a:lnSpc>
        <a:spcBef>
          <a:spcPct val="0"/>
        </a:spcBef>
        <a:spcAft>
          <a:spcPct val="0"/>
        </a:spcAft>
        <a:defRPr sz="2800" b="1">
          <a:solidFill>
            <a:schemeClr val="tx1"/>
          </a:solidFill>
          <a:latin typeface="Effra" panose="020B0603020203020204" pitchFamily="34" charset="0"/>
          <a:ea typeface="ＭＳ Ｐゴシック" charset="0"/>
          <a:cs typeface="ＭＳ Ｐゴシック" charset="0"/>
        </a:defRPr>
      </a:lvl3pPr>
      <a:lvl4pPr algn="l" defTabSz="547688" rtl="0" eaLnBrk="0" fontAlgn="base" hangingPunct="0">
        <a:lnSpc>
          <a:spcPct val="85000"/>
        </a:lnSpc>
        <a:spcBef>
          <a:spcPct val="0"/>
        </a:spcBef>
        <a:spcAft>
          <a:spcPct val="0"/>
        </a:spcAft>
        <a:defRPr sz="2800" b="1">
          <a:solidFill>
            <a:schemeClr val="tx1"/>
          </a:solidFill>
          <a:latin typeface="Effra" panose="020B0603020203020204" pitchFamily="34" charset="0"/>
          <a:ea typeface="ＭＳ Ｐゴシック" charset="0"/>
          <a:cs typeface="ＭＳ Ｐゴシック" charset="0"/>
        </a:defRPr>
      </a:lvl4pPr>
      <a:lvl5pPr algn="l" defTabSz="547688" rtl="0" eaLnBrk="0" fontAlgn="base" hangingPunct="0">
        <a:lnSpc>
          <a:spcPct val="85000"/>
        </a:lnSpc>
        <a:spcBef>
          <a:spcPct val="0"/>
        </a:spcBef>
        <a:spcAft>
          <a:spcPct val="0"/>
        </a:spcAft>
        <a:defRPr sz="2800" b="1">
          <a:solidFill>
            <a:schemeClr val="tx1"/>
          </a:solidFill>
          <a:latin typeface="Effra" panose="020B0603020203020204" pitchFamily="34" charset="0"/>
          <a:ea typeface="ＭＳ Ｐゴシック" charset="0"/>
          <a:cs typeface="ＭＳ Ｐゴシック" charset="0"/>
        </a:defRPr>
      </a:lvl5pPr>
      <a:lvl6pPr marL="457200" algn="l" defTabSz="547688" rtl="0" fontAlgn="base">
        <a:lnSpc>
          <a:spcPct val="85000"/>
        </a:lnSpc>
        <a:spcBef>
          <a:spcPct val="0"/>
        </a:spcBef>
        <a:spcAft>
          <a:spcPct val="0"/>
        </a:spcAft>
        <a:defRPr sz="2800" b="1">
          <a:solidFill>
            <a:schemeClr val="tx1"/>
          </a:solidFill>
          <a:latin typeface="Effra" panose="020B0603020203020204" pitchFamily="34" charset="0"/>
        </a:defRPr>
      </a:lvl6pPr>
      <a:lvl7pPr marL="914400" algn="l" defTabSz="547688" rtl="0" fontAlgn="base">
        <a:lnSpc>
          <a:spcPct val="85000"/>
        </a:lnSpc>
        <a:spcBef>
          <a:spcPct val="0"/>
        </a:spcBef>
        <a:spcAft>
          <a:spcPct val="0"/>
        </a:spcAft>
        <a:defRPr sz="2800" b="1">
          <a:solidFill>
            <a:schemeClr val="tx1"/>
          </a:solidFill>
          <a:latin typeface="Effra" panose="020B0603020203020204" pitchFamily="34" charset="0"/>
        </a:defRPr>
      </a:lvl7pPr>
      <a:lvl8pPr marL="1371600" algn="l" defTabSz="547688" rtl="0" fontAlgn="base">
        <a:lnSpc>
          <a:spcPct val="85000"/>
        </a:lnSpc>
        <a:spcBef>
          <a:spcPct val="0"/>
        </a:spcBef>
        <a:spcAft>
          <a:spcPct val="0"/>
        </a:spcAft>
        <a:defRPr sz="2800" b="1">
          <a:solidFill>
            <a:schemeClr val="tx1"/>
          </a:solidFill>
          <a:latin typeface="Effra" panose="020B0603020203020204" pitchFamily="34" charset="0"/>
        </a:defRPr>
      </a:lvl8pPr>
      <a:lvl9pPr marL="1828800" algn="l" defTabSz="547688" rtl="0" fontAlgn="base">
        <a:lnSpc>
          <a:spcPct val="85000"/>
        </a:lnSpc>
        <a:spcBef>
          <a:spcPct val="0"/>
        </a:spcBef>
        <a:spcAft>
          <a:spcPct val="0"/>
        </a:spcAft>
        <a:defRPr sz="2800" b="1">
          <a:solidFill>
            <a:schemeClr val="tx1"/>
          </a:solidFill>
          <a:latin typeface="Effra" panose="020B0603020203020204" pitchFamily="34" charset="0"/>
        </a:defRPr>
      </a:lvl9pPr>
    </p:titleStyle>
    <p:bodyStyle>
      <a:lvl1pPr marL="228600" indent="-228600" algn="l" defTabSz="547688" rtl="0" eaLnBrk="0" fontAlgn="base" hangingPunct="0">
        <a:spcBef>
          <a:spcPct val="0"/>
        </a:spcBef>
        <a:spcAft>
          <a:spcPts val="1200"/>
        </a:spcAft>
        <a:buFont typeface="Wingdings" pitchFamily="2" charset="2"/>
        <a:buChar char="§"/>
        <a:defRPr sz="2200" kern="1200">
          <a:solidFill>
            <a:schemeClr val="tx1"/>
          </a:solidFill>
          <a:latin typeface="+mn-lt"/>
          <a:ea typeface="ＭＳ Ｐゴシック" charset="0"/>
          <a:cs typeface="ＭＳ Ｐゴシック" charset="0"/>
        </a:defRPr>
      </a:lvl1pPr>
      <a:lvl2pPr marL="454025" indent="-228600" algn="l" defTabSz="547688" rtl="0" eaLnBrk="0" fontAlgn="base" hangingPunct="0">
        <a:spcBef>
          <a:spcPct val="0"/>
        </a:spcBef>
        <a:spcAft>
          <a:spcPts val="1000"/>
        </a:spcAft>
        <a:buFont typeface="Wingdings" pitchFamily="2" charset="2"/>
        <a:buChar char="§"/>
        <a:defRPr sz="2000" kern="1200">
          <a:solidFill>
            <a:schemeClr val="tx2"/>
          </a:solidFill>
          <a:latin typeface="+mn-lt"/>
          <a:ea typeface="ＭＳ Ｐゴシック" charset="0"/>
          <a:cs typeface="+mn-cs"/>
        </a:defRPr>
      </a:lvl2pPr>
      <a:lvl3pPr marL="685800" indent="-228600" algn="l" defTabSz="547688" rtl="0" eaLnBrk="0" fontAlgn="base" hangingPunct="0">
        <a:spcBef>
          <a:spcPct val="0"/>
        </a:spcBef>
        <a:spcAft>
          <a:spcPts val="1000"/>
        </a:spcAft>
        <a:buFont typeface="Wingdings" pitchFamily="2" charset="2"/>
        <a:buChar char="§"/>
        <a:defRPr kern="1200">
          <a:solidFill>
            <a:schemeClr val="tx2"/>
          </a:solidFill>
          <a:latin typeface="+mn-lt"/>
          <a:ea typeface="ＭＳ Ｐゴシック" charset="0"/>
          <a:cs typeface="+mn-cs"/>
        </a:defRPr>
      </a:lvl3pPr>
      <a:lvl4pPr marL="914400" indent="-228600" algn="l" defTabSz="547688" rtl="0" eaLnBrk="0" fontAlgn="base" hangingPunct="0">
        <a:spcBef>
          <a:spcPct val="0"/>
        </a:spcBef>
        <a:spcAft>
          <a:spcPts val="1000"/>
        </a:spcAft>
        <a:buFont typeface="Wingdings" pitchFamily="2" charset="2"/>
        <a:buChar char="§"/>
        <a:defRPr kern="1200">
          <a:solidFill>
            <a:schemeClr val="accent1"/>
          </a:solidFill>
          <a:latin typeface="+mn-lt"/>
          <a:ea typeface="ＭＳ Ｐゴシック" charset="0"/>
          <a:cs typeface="+mn-cs"/>
        </a:defRPr>
      </a:lvl4pPr>
      <a:lvl5pPr marL="1144588" indent="-227013" algn="l" defTabSz="547688" rtl="0" eaLnBrk="0" fontAlgn="base" hangingPunct="0">
        <a:spcBef>
          <a:spcPct val="0"/>
        </a:spcBef>
        <a:spcAft>
          <a:spcPts val="800"/>
        </a:spcAft>
        <a:buFont typeface="Effra" panose="020B0603020203020204" pitchFamily="34" charset="0"/>
        <a:buChar char="–"/>
        <a:defRPr sz="1600" kern="1200">
          <a:solidFill>
            <a:schemeClr val="accent1"/>
          </a:solidFill>
          <a:latin typeface="Effra"/>
          <a:ea typeface="ＭＳ Ｐゴシック" charset="0"/>
          <a:cs typeface="+mn-cs"/>
        </a:defRPr>
      </a:lvl5pPr>
      <a:lvl6pPr marL="1370013" indent="-225425" algn="l" defTabSz="548457" rtl="0" eaLnBrk="1" latinLnBrk="0" hangingPunct="1">
        <a:lnSpc>
          <a:spcPct val="100000"/>
        </a:lnSpc>
        <a:spcBef>
          <a:spcPts val="0"/>
        </a:spcBef>
        <a:spcAft>
          <a:spcPts val="800"/>
        </a:spcAft>
        <a:buFont typeface="Effra" panose="02000506080000020004" pitchFamily="2" charset="0"/>
        <a:buChar char="–"/>
        <a:defRPr sz="1600" kern="1200">
          <a:solidFill>
            <a:schemeClr val="accent1"/>
          </a:solidFill>
          <a:latin typeface="Effra"/>
          <a:ea typeface="+mn-ea"/>
          <a:cs typeface="+mn-cs"/>
        </a:defRPr>
      </a:lvl6pPr>
      <a:lvl7pPr marL="1597025" indent="-227013" algn="l" defTabSz="548457" rtl="0" eaLnBrk="1" latinLnBrk="0" hangingPunct="1">
        <a:lnSpc>
          <a:spcPct val="100000"/>
        </a:lnSpc>
        <a:spcBef>
          <a:spcPts val="0"/>
        </a:spcBef>
        <a:spcAft>
          <a:spcPts val="800"/>
        </a:spcAft>
        <a:buFont typeface="Effra" panose="02000506080000020004" pitchFamily="2" charset="0"/>
        <a:buChar char="–"/>
        <a:defRPr sz="1600" kern="1200">
          <a:solidFill>
            <a:schemeClr val="accent1"/>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ACA8C-EB98-E149-8EE3-61E38D9D1340}"/>
              </a:ext>
            </a:extLst>
          </p:cNvPr>
          <p:cNvSpPr>
            <a:spLocks noGrp="1"/>
          </p:cNvSpPr>
          <p:nvPr>
            <p:ph type="title"/>
          </p:nvPr>
        </p:nvSpPr>
        <p:spPr>
          <a:xfrm>
            <a:off x="457200" y="1536700"/>
            <a:ext cx="5486400" cy="5486400"/>
          </a:xfrm>
          <a:prstGeom prst="rect">
            <a:avLst/>
          </a:prstGeom>
        </p:spPr>
        <p:txBody>
          <a:bodyPr vert="horz" lIns="0" tIns="0" rIns="0" bIns="0" rtlCol="0" anchor="t" anchorCtr="0">
            <a:normAutofit/>
          </a:bodyPr>
          <a:lstStyle/>
          <a:p>
            <a:r>
              <a:rPr lang="en-US" dirty="0"/>
              <a:t>Click to edit Master title style</a:t>
            </a:r>
          </a:p>
        </p:txBody>
      </p:sp>
      <p:pic>
        <p:nvPicPr>
          <p:cNvPr id="10243" name="Picture 2">
            <a:extLst>
              <a:ext uri="{FF2B5EF4-FFF2-40B4-BE49-F238E27FC236}">
                <a16:creationId xmlns:a16="http://schemas.microsoft.com/office/drawing/2014/main" id="{0AA1E02D-0FA2-8147-9D63-52BF09922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3663" y="6767513"/>
            <a:ext cx="30162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3" r:id="rId1"/>
    <p:sldLayoutId id="2147484051" r:id="rId2"/>
    <p:sldLayoutId id="2147484054" r:id="rId3"/>
    <p:sldLayoutId id="2147484055" r:id="rId4"/>
    <p:sldLayoutId id="2147484056" r:id="rId5"/>
  </p:sldLayoutIdLst>
  <p:hf hdr="0"/>
  <p:txStyles>
    <p:titleStyle>
      <a:lvl1pPr algn="l" defTabSz="547688" rtl="0" eaLnBrk="0" fontAlgn="base" hangingPunct="0">
        <a:lnSpc>
          <a:spcPct val="85000"/>
        </a:lnSpc>
        <a:spcBef>
          <a:spcPct val="0"/>
        </a:spcBef>
        <a:spcAft>
          <a:spcPct val="0"/>
        </a:spcAft>
        <a:defRPr sz="5200" b="1" kern="1200" cap="all">
          <a:solidFill>
            <a:schemeClr val="tx1"/>
          </a:solidFill>
          <a:latin typeface="+mj-lt"/>
          <a:ea typeface="ＭＳ Ｐゴシック" charset="0"/>
          <a:cs typeface="ＭＳ Ｐゴシック" charset="0"/>
        </a:defRPr>
      </a:lvl1pPr>
      <a:lvl2pPr algn="l" defTabSz="547688" rtl="0" eaLnBrk="0" fontAlgn="base" hangingPunct="0">
        <a:lnSpc>
          <a:spcPct val="85000"/>
        </a:lnSpc>
        <a:spcBef>
          <a:spcPct val="0"/>
        </a:spcBef>
        <a:spcAft>
          <a:spcPct val="0"/>
        </a:spcAft>
        <a:defRPr sz="5200" b="1">
          <a:solidFill>
            <a:schemeClr val="tx1"/>
          </a:solidFill>
          <a:latin typeface="Effra" panose="020B0603020203020204" pitchFamily="34" charset="0"/>
          <a:ea typeface="ＭＳ Ｐゴシック" charset="0"/>
          <a:cs typeface="ＭＳ Ｐゴシック" charset="0"/>
        </a:defRPr>
      </a:lvl2pPr>
      <a:lvl3pPr algn="l" defTabSz="547688" rtl="0" eaLnBrk="0" fontAlgn="base" hangingPunct="0">
        <a:lnSpc>
          <a:spcPct val="85000"/>
        </a:lnSpc>
        <a:spcBef>
          <a:spcPct val="0"/>
        </a:spcBef>
        <a:spcAft>
          <a:spcPct val="0"/>
        </a:spcAft>
        <a:defRPr sz="5200" b="1">
          <a:solidFill>
            <a:schemeClr val="tx1"/>
          </a:solidFill>
          <a:latin typeface="Effra" panose="020B0603020203020204" pitchFamily="34" charset="0"/>
          <a:ea typeface="ＭＳ Ｐゴシック" charset="0"/>
          <a:cs typeface="ＭＳ Ｐゴシック" charset="0"/>
        </a:defRPr>
      </a:lvl3pPr>
      <a:lvl4pPr algn="l" defTabSz="547688" rtl="0" eaLnBrk="0" fontAlgn="base" hangingPunct="0">
        <a:lnSpc>
          <a:spcPct val="85000"/>
        </a:lnSpc>
        <a:spcBef>
          <a:spcPct val="0"/>
        </a:spcBef>
        <a:spcAft>
          <a:spcPct val="0"/>
        </a:spcAft>
        <a:defRPr sz="5200" b="1">
          <a:solidFill>
            <a:schemeClr val="tx1"/>
          </a:solidFill>
          <a:latin typeface="Effra" panose="020B0603020203020204" pitchFamily="34" charset="0"/>
          <a:ea typeface="ＭＳ Ｐゴシック" charset="0"/>
          <a:cs typeface="ＭＳ Ｐゴシック" charset="0"/>
        </a:defRPr>
      </a:lvl4pPr>
      <a:lvl5pPr algn="l" defTabSz="547688" rtl="0" eaLnBrk="0" fontAlgn="base" hangingPunct="0">
        <a:lnSpc>
          <a:spcPct val="85000"/>
        </a:lnSpc>
        <a:spcBef>
          <a:spcPct val="0"/>
        </a:spcBef>
        <a:spcAft>
          <a:spcPct val="0"/>
        </a:spcAft>
        <a:defRPr sz="5200" b="1">
          <a:solidFill>
            <a:schemeClr val="tx1"/>
          </a:solidFill>
          <a:latin typeface="Effra" panose="020B0603020203020204" pitchFamily="34" charset="0"/>
          <a:ea typeface="ＭＳ Ｐゴシック" charset="0"/>
          <a:cs typeface="ＭＳ Ｐゴシック" charset="0"/>
        </a:defRPr>
      </a:lvl5pPr>
      <a:lvl6pPr marL="457200" algn="l" defTabSz="547688" rtl="0" fontAlgn="base">
        <a:lnSpc>
          <a:spcPct val="85000"/>
        </a:lnSpc>
        <a:spcBef>
          <a:spcPct val="0"/>
        </a:spcBef>
        <a:spcAft>
          <a:spcPct val="0"/>
        </a:spcAft>
        <a:defRPr sz="5200" b="1">
          <a:solidFill>
            <a:schemeClr val="tx1"/>
          </a:solidFill>
          <a:latin typeface="Effra" panose="020B0603020203020204" pitchFamily="34" charset="0"/>
        </a:defRPr>
      </a:lvl6pPr>
      <a:lvl7pPr marL="914400" algn="l" defTabSz="547688" rtl="0" fontAlgn="base">
        <a:lnSpc>
          <a:spcPct val="85000"/>
        </a:lnSpc>
        <a:spcBef>
          <a:spcPct val="0"/>
        </a:spcBef>
        <a:spcAft>
          <a:spcPct val="0"/>
        </a:spcAft>
        <a:defRPr sz="5200" b="1">
          <a:solidFill>
            <a:schemeClr val="tx1"/>
          </a:solidFill>
          <a:latin typeface="Effra" panose="020B0603020203020204" pitchFamily="34" charset="0"/>
        </a:defRPr>
      </a:lvl7pPr>
      <a:lvl8pPr marL="1371600" algn="l" defTabSz="547688" rtl="0" fontAlgn="base">
        <a:lnSpc>
          <a:spcPct val="85000"/>
        </a:lnSpc>
        <a:spcBef>
          <a:spcPct val="0"/>
        </a:spcBef>
        <a:spcAft>
          <a:spcPct val="0"/>
        </a:spcAft>
        <a:defRPr sz="5200" b="1">
          <a:solidFill>
            <a:schemeClr val="tx1"/>
          </a:solidFill>
          <a:latin typeface="Effra" panose="020B0603020203020204" pitchFamily="34" charset="0"/>
        </a:defRPr>
      </a:lvl8pPr>
      <a:lvl9pPr marL="1828800" algn="l" defTabSz="547688" rtl="0" fontAlgn="base">
        <a:lnSpc>
          <a:spcPct val="85000"/>
        </a:lnSpc>
        <a:spcBef>
          <a:spcPct val="0"/>
        </a:spcBef>
        <a:spcAft>
          <a:spcPct val="0"/>
        </a:spcAft>
        <a:defRPr sz="5200" b="1">
          <a:solidFill>
            <a:schemeClr val="tx1"/>
          </a:solidFill>
          <a:latin typeface="Effra" panose="020B0603020203020204" pitchFamily="34" charset="0"/>
        </a:defRPr>
      </a:lvl9pPr>
    </p:titleStyle>
    <p:bodyStyle>
      <a:lvl1pPr marL="342900" indent="-342900" algn="l" defTabSz="547688" rtl="0" eaLnBrk="0" fontAlgn="base" hangingPunct="0">
        <a:lnSpc>
          <a:spcPct val="66000"/>
        </a:lnSpc>
        <a:spcBef>
          <a:spcPct val="0"/>
        </a:spcBef>
        <a:spcAft>
          <a:spcPct val="0"/>
        </a:spcAft>
        <a:defRPr sz="5200" b="1" kern="1200" cap="all">
          <a:solidFill>
            <a:schemeClr val="tx1"/>
          </a:solidFill>
          <a:latin typeface="Effra"/>
          <a:ea typeface="ＭＳ Ｐゴシック" charset="0"/>
          <a:cs typeface="ＭＳ Ｐゴシック" charset="0"/>
        </a:defRPr>
      </a:lvl1pPr>
      <a:lvl2pPr marL="742950" indent="-285750" algn="l" defTabSz="547688" rtl="0" eaLnBrk="0" fontAlgn="base" hangingPunct="0">
        <a:lnSpc>
          <a:spcPct val="66000"/>
        </a:lnSpc>
        <a:spcBef>
          <a:spcPct val="0"/>
        </a:spcBef>
        <a:spcAft>
          <a:spcPct val="0"/>
        </a:spcAft>
        <a:defRPr sz="5200" kern="1200" cap="all">
          <a:solidFill>
            <a:schemeClr val="tx1"/>
          </a:solidFill>
          <a:latin typeface="Effra Light"/>
          <a:ea typeface="ＭＳ Ｐゴシック" charset="0"/>
          <a:cs typeface="Effra"/>
        </a:defRPr>
      </a:lvl2pPr>
      <a:lvl3pPr marL="1143000" indent="-228600" algn="l" defTabSz="547688" rtl="0" eaLnBrk="0" fontAlgn="base" hangingPunct="0">
        <a:lnSpc>
          <a:spcPct val="66000"/>
        </a:lnSpc>
        <a:spcBef>
          <a:spcPct val="0"/>
        </a:spcBef>
        <a:spcAft>
          <a:spcPct val="0"/>
        </a:spcAft>
        <a:defRPr sz="5200" b="1" kern="1200" cap="all">
          <a:solidFill>
            <a:schemeClr val="tx2"/>
          </a:solidFill>
          <a:latin typeface="Effra"/>
          <a:ea typeface="Effra" panose="020B0603020203020204" pitchFamily="34" charset="0"/>
          <a:cs typeface="Effra"/>
        </a:defRPr>
      </a:lvl3pPr>
      <a:lvl4pPr marL="1600200" indent="-228600" algn="l" defTabSz="547688" rtl="0" eaLnBrk="0" fontAlgn="base" hangingPunct="0">
        <a:lnSpc>
          <a:spcPct val="66000"/>
        </a:lnSpc>
        <a:spcBef>
          <a:spcPct val="0"/>
        </a:spcBef>
        <a:spcAft>
          <a:spcPct val="0"/>
        </a:spcAft>
        <a:defRPr sz="5200" kern="1200" cap="all">
          <a:solidFill>
            <a:schemeClr val="tx2"/>
          </a:solidFill>
          <a:latin typeface="Effra Light"/>
          <a:ea typeface="ＭＳ Ｐゴシック" charset="0"/>
          <a:cs typeface="Effra Light"/>
        </a:defRPr>
      </a:lvl4pPr>
      <a:lvl5pPr marL="2057400" indent="-228600" algn="l" defTabSz="547688" rtl="0" eaLnBrk="0" fontAlgn="base" hangingPunct="0">
        <a:lnSpc>
          <a:spcPct val="66000"/>
        </a:lnSpc>
        <a:spcBef>
          <a:spcPct val="0"/>
        </a:spcBef>
        <a:spcAft>
          <a:spcPct val="0"/>
        </a:spcAft>
        <a:defRPr sz="5200" kern="1200" cap="all">
          <a:solidFill>
            <a:schemeClr val="accent2"/>
          </a:solidFill>
          <a:latin typeface="Effra"/>
          <a:ea typeface="ＭＳ Ｐゴシック" charset="0"/>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3F5C0-9B45-B04C-A520-A6D66B1B9FA0}"/>
              </a:ext>
            </a:extLst>
          </p:cNvPr>
          <p:cNvSpPr>
            <a:spLocks noGrp="1"/>
          </p:cNvSpPr>
          <p:nvPr>
            <p:ph type="title"/>
          </p:nvPr>
        </p:nvSpPr>
        <p:spPr>
          <a:xfrm>
            <a:off x="914400" y="-239713"/>
            <a:ext cx="4111625" cy="104775"/>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1B16BC-8FD3-5546-91F1-8EF7BC6DC2C5}"/>
              </a:ext>
            </a:extLst>
          </p:cNvPr>
          <p:cNvSpPr>
            <a:spLocks noGrp="1"/>
          </p:cNvSpPr>
          <p:nvPr>
            <p:ph type="body" idx="1"/>
          </p:nvPr>
        </p:nvSpPr>
        <p:spPr>
          <a:xfrm>
            <a:off x="457200" y="1597025"/>
            <a:ext cx="5486400" cy="5486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Lst>
  <p:hf hdr="0"/>
  <p:txStyles>
    <p:titleStyle>
      <a:lvl1pPr algn="l" defTabSz="547688" rtl="0" eaLnBrk="0" fontAlgn="base" hangingPunct="0">
        <a:lnSpc>
          <a:spcPct val="66000"/>
        </a:lnSpc>
        <a:spcBef>
          <a:spcPct val="0"/>
        </a:spcBef>
        <a:spcAft>
          <a:spcPct val="0"/>
        </a:spcAft>
        <a:defRPr sz="800" b="1" kern="1200" cap="all">
          <a:solidFill>
            <a:schemeClr val="tx1"/>
          </a:solidFill>
          <a:latin typeface="+mj-lt"/>
          <a:ea typeface="ＭＳ Ｐゴシック" charset="0"/>
          <a:cs typeface="ＭＳ Ｐゴシック" charset="0"/>
        </a:defRPr>
      </a:lvl1pPr>
      <a:lvl2pPr algn="l" defTabSz="547688" rtl="0" eaLnBrk="0" fontAlgn="base" hangingPunct="0">
        <a:lnSpc>
          <a:spcPct val="66000"/>
        </a:lnSpc>
        <a:spcBef>
          <a:spcPct val="0"/>
        </a:spcBef>
        <a:spcAft>
          <a:spcPct val="0"/>
        </a:spcAft>
        <a:defRPr sz="800" b="1">
          <a:solidFill>
            <a:schemeClr val="tx1"/>
          </a:solidFill>
          <a:latin typeface="Effra" panose="020B0603020203020204" pitchFamily="34" charset="0"/>
          <a:ea typeface="ＭＳ Ｐゴシック" charset="0"/>
          <a:cs typeface="ＭＳ Ｐゴシック" charset="0"/>
        </a:defRPr>
      </a:lvl2pPr>
      <a:lvl3pPr algn="l" defTabSz="547688" rtl="0" eaLnBrk="0" fontAlgn="base" hangingPunct="0">
        <a:lnSpc>
          <a:spcPct val="66000"/>
        </a:lnSpc>
        <a:spcBef>
          <a:spcPct val="0"/>
        </a:spcBef>
        <a:spcAft>
          <a:spcPct val="0"/>
        </a:spcAft>
        <a:defRPr sz="800" b="1">
          <a:solidFill>
            <a:schemeClr val="tx1"/>
          </a:solidFill>
          <a:latin typeface="Effra" panose="020B0603020203020204" pitchFamily="34" charset="0"/>
          <a:ea typeface="ＭＳ Ｐゴシック" charset="0"/>
          <a:cs typeface="ＭＳ Ｐゴシック" charset="0"/>
        </a:defRPr>
      </a:lvl3pPr>
      <a:lvl4pPr algn="l" defTabSz="547688" rtl="0" eaLnBrk="0" fontAlgn="base" hangingPunct="0">
        <a:lnSpc>
          <a:spcPct val="66000"/>
        </a:lnSpc>
        <a:spcBef>
          <a:spcPct val="0"/>
        </a:spcBef>
        <a:spcAft>
          <a:spcPct val="0"/>
        </a:spcAft>
        <a:defRPr sz="800" b="1">
          <a:solidFill>
            <a:schemeClr val="tx1"/>
          </a:solidFill>
          <a:latin typeface="Effra" panose="020B0603020203020204" pitchFamily="34" charset="0"/>
          <a:ea typeface="ＭＳ Ｐゴシック" charset="0"/>
          <a:cs typeface="ＭＳ Ｐゴシック" charset="0"/>
        </a:defRPr>
      </a:lvl4pPr>
      <a:lvl5pPr algn="l" defTabSz="547688" rtl="0" eaLnBrk="0" fontAlgn="base" hangingPunct="0">
        <a:lnSpc>
          <a:spcPct val="66000"/>
        </a:lnSpc>
        <a:spcBef>
          <a:spcPct val="0"/>
        </a:spcBef>
        <a:spcAft>
          <a:spcPct val="0"/>
        </a:spcAft>
        <a:defRPr sz="800" b="1">
          <a:solidFill>
            <a:schemeClr val="tx1"/>
          </a:solidFill>
          <a:latin typeface="Effra" panose="020B0603020203020204" pitchFamily="34" charset="0"/>
          <a:ea typeface="ＭＳ Ｐゴシック" charset="0"/>
          <a:cs typeface="ＭＳ Ｐゴシック" charset="0"/>
        </a:defRPr>
      </a:lvl5pPr>
      <a:lvl6pPr marL="457200" algn="l" defTabSz="547688" rtl="0" fontAlgn="base">
        <a:lnSpc>
          <a:spcPct val="66000"/>
        </a:lnSpc>
        <a:spcBef>
          <a:spcPct val="0"/>
        </a:spcBef>
        <a:spcAft>
          <a:spcPct val="0"/>
        </a:spcAft>
        <a:defRPr sz="800" b="1">
          <a:solidFill>
            <a:schemeClr val="tx1"/>
          </a:solidFill>
          <a:latin typeface="Effra" panose="020B0603020203020204" pitchFamily="34" charset="0"/>
        </a:defRPr>
      </a:lvl6pPr>
      <a:lvl7pPr marL="914400" algn="l" defTabSz="547688" rtl="0" fontAlgn="base">
        <a:lnSpc>
          <a:spcPct val="66000"/>
        </a:lnSpc>
        <a:spcBef>
          <a:spcPct val="0"/>
        </a:spcBef>
        <a:spcAft>
          <a:spcPct val="0"/>
        </a:spcAft>
        <a:defRPr sz="800" b="1">
          <a:solidFill>
            <a:schemeClr val="tx1"/>
          </a:solidFill>
          <a:latin typeface="Effra" panose="020B0603020203020204" pitchFamily="34" charset="0"/>
        </a:defRPr>
      </a:lvl7pPr>
      <a:lvl8pPr marL="1371600" algn="l" defTabSz="547688" rtl="0" fontAlgn="base">
        <a:lnSpc>
          <a:spcPct val="66000"/>
        </a:lnSpc>
        <a:spcBef>
          <a:spcPct val="0"/>
        </a:spcBef>
        <a:spcAft>
          <a:spcPct val="0"/>
        </a:spcAft>
        <a:defRPr sz="800" b="1">
          <a:solidFill>
            <a:schemeClr val="tx1"/>
          </a:solidFill>
          <a:latin typeface="Effra" panose="020B0603020203020204" pitchFamily="34" charset="0"/>
        </a:defRPr>
      </a:lvl8pPr>
      <a:lvl9pPr marL="1828800" algn="l" defTabSz="547688" rtl="0" fontAlgn="base">
        <a:lnSpc>
          <a:spcPct val="66000"/>
        </a:lnSpc>
        <a:spcBef>
          <a:spcPct val="0"/>
        </a:spcBef>
        <a:spcAft>
          <a:spcPct val="0"/>
        </a:spcAft>
        <a:defRPr sz="800" b="1">
          <a:solidFill>
            <a:schemeClr val="tx1"/>
          </a:solidFill>
          <a:latin typeface="Effra" panose="020B0603020203020204" pitchFamily="34" charset="0"/>
        </a:defRPr>
      </a:lvl9pPr>
    </p:titleStyle>
    <p:bodyStyle>
      <a:lvl1pPr marL="342900" indent="-342900" algn="l" defTabSz="547688" rtl="0" eaLnBrk="0" fontAlgn="base" hangingPunct="0">
        <a:lnSpc>
          <a:spcPct val="70000"/>
        </a:lnSpc>
        <a:spcBef>
          <a:spcPct val="0"/>
        </a:spcBef>
        <a:spcAft>
          <a:spcPct val="0"/>
        </a:spcAft>
        <a:defRPr sz="5200" b="1" kern="1200" cap="all">
          <a:solidFill>
            <a:schemeClr val="tx1"/>
          </a:solidFill>
          <a:latin typeface="+mj-lt"/>
          <a:ea typeface="ＭＳ Ｐゴシック" charset="0"/>
          <a:cs typeface="ＭＳ Ｐゴシック" charset="0"/>
        </a:defRPr>
      </a:lvl1pPr>
      <a:lvl2pPr marL="742950" indent="-285750" algn="l" defTabSz="547688" rtl="0" eaLnBrk="0" fontAlgn="base" hangingPunct="0">
        <a:lnSpc>
          <a:spcPct val="70000"/>
        </a:lnSpc>
        <a:spcBef>
          <a:spcPct val="0"/>
        </a:spcBef>
        <a:spcAft>
          <a:spcPct val="0"/>
        </a:spcAft>
        <a:defRPr sz="5200" kern="1200" cap="all">
          <a:solidFill>
            <a:schemeClr val="tx1"/>
          </a:solidFill>
          <a:latin typeface="Effra Light"/>
          <a:ea typeface="ＭＳ Ｐゴシック" charset="0"/>
          <a:cs typeface="Effra"/>
        </a:defRPr>
      </a:lvl2pPr>
      <a:lvl3pPr marL="1143000" indent="-228600" algn="l" defTabSz="547688" rtl="0" eaLnBrk="0" fontAlgn="base" hangingPunct="0">
        <a:lnSpc>
          <a:spcPct val="70000"/>
        </a:lnSpc>
        <a:spcBef>
          <a:spcPct val="0"/>
        </a:spcBef>
        <a:spcAft>
          <a:spcPct val="0"/>
        </a:spcAft>
        <a:defRPr sz="5200" b="1" kern="1200" cap="all">
          <a:solidFill>
            <a:schemeClr val="tx2"/>
          </a:solidFill>
          <a:latin typeface="+mj-lt"/>
          <a:ea typeface="Effra" panose="020B0603020203020204" pitchFamily="34" charset="0"/>
          <a:cs typeface="Effra"/>
        </a:defRPr>
      </a:lvl3pPr>
      <a:lvl4pPr marL="1600200" indent="-228600" algn="l" defTabSz="547688" rtl="0" eaLnBrk="0" fontAlgn="base" hangingPunct="0">
        <a:lnSpc>
          <a:spcPct val="70000"/>
        </a:lnSpc>
        <a:spcBef>
          <a:spcPct val="0"/>
        </a:spcBef>
        <a:spcAft>
          <a:spcPct val="0"/>
        </a:spcAft>
        <a:defRPr sz="5200" kern="1200" cap="all">
          <a:solidFill>
            <a:schemeClr val="tx2"/>
          </a:solidFill>
          <a:latin typeface="Effra Light"/>
          <a:ea typeface="ＭＳ Ｐゴシック" charset="0"/>
          <a:cs typeface="Effra Light"/>
        </a:defRPr>
      </a:lvl4pPr>
      <a:lvl5pPr marL="2057400" indent="-228600" algn="l" defTabSz="547688" rtl="0" eaLnBrk="0" fontAlgn="base" hangingPunct="0">
        <a:lnSpc>
          <a:spcPct val="70000"/>
        </a:lnSpc>
        <a:spcBef>
          <a:spcPct val="0"/>
        </a:spcBef>
        <a:spcAft>
          <a:spcPct val="0"/>
        </a:spcAft>
        <a:defRPr sz="5200" kern="1200" cap="all">
          <a:solidFill>
            <a:schemeClr val="accent2"/>
          </a:solidFill>
          <a:latin typeface="+mj-lt"/>
          <a:ea typeface="ＭＳ Ｐゴシック" charset="0"/>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8">
            <a:extLst>
              <a:ext uri="{FF2B5EF4-FFF2-40B4-BE49-F238E27FC236}">
                <a16:creationId xmlns:a16="http://schemas.microsoft.com/office/drawing/2014/main" id="{C346AFF5-E708-9344-9EBD-008F6674C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a:extLst>
              <a:ext uri="{FF2B5EF4-FFF2-40B4-BE49-F238E27FC236}">
                <a16:creationId xmlns:a16="http://schemas.microsoft.com/office/drawing/2014/main" id="{B5632666-9BFF-3845-9EA3-A3A63A829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0"/>
            <a:ext cx="7493000" cy="82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582F73-8C44-F243-8790-5D11CF1E9CF3}"/>
              </a:ext>
            </a:extLst>
          </p:cNvPr>
          <p:cNvSpPr/>
          <p:nvPr/>
        </p:nvSpPr>
        <p:spPr>
          <a:xfrm>
            <a:off x="7312025" y="682625"/>
            <a:ext cx="7318375" cy="7546975"/>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sz="1600" dirty="0" err="1"/>
          </a:p>
        </p:txBody>
      </p:sp>
      <p:sp>
        <p:nvSpPr>
          <p:cNvPr id="12" name="Rectangle 11">
            <a:extLst>
              <a:ext uri="{FF2B5EF4-FFF2-40B4-BE49-F238E27FC236}">
                <a16:creationId xmlns:a16="http://schemas.microsoft.com/office/drawing/2014/main" id="{600328D7-D7F4-B84E-B69D-CCB1A8969AFD}"/>
              </a:ext>
            </a:extLst>
          </p:cNvPr>
          <p:cNvSpPr/>
          <p:nvPr/>
        </p:nvSpPr>
        <p:spPr>
          <a:xfrm>
            <a:off x="7312025" y="0"/>
            <a:ext cx="7318375" cy="6503988"/>
          </a:xfrm>
          <a:prstGeom prst="rect">
            <a:avLst/>
          </a:prstGeom>
          <a:solidFill>
            <a:srgbClr val="0115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sz="1600" dirty="0" err="1"/>
          </a:p>
        </p:txBody>
      </p:sp>
      <p:pic>
        <p:nvPicPr>
          <p:cNvPr id="27653" name="image2.pdf" descr="Picture 10">
            <a:extLst>
              <a:ext uri="{FF2B5EF4-FFF2-40B4-BE49-F238E27FC236}">
                <a16:creationId xmlns:a16="http://schemas.microsoft.com/office/drawing/2014/main" id="{D90B7050-6F2C-034C-B6C3-FE1A8A4E3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80875" y="6726238"/>
            <a:ext cx="23590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654" name="Title 14">
            <a:extLst>
              <a:ext uri="{FF2B5EF4-FFF2-40B4-BE49-F238E27FC236}">
                <a16:creationId xmlns:a16="http://schemas.microsoft.com/office/drawing/2014/main" id="{65D3265E-A72E-8C42-B77B-E88CEC78C5BB}"/>
              </a:ext>
            </a:extLst>
          </p:cNvPr>
          <p:cNvSpPr txBox="1">
            <a:spLocks/>
          </p:cNvSpPr>
          <p:nvPr/>
        </p:nvSpPr>
        <p:spPr bwMode="auto">
          <a:xfrm>
            <a:off x="8213725" y="4953000"/>
            <a:ext cx="50498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ct val="70000"/>
              </a:lnSpc>
            </a:pPr>
            <a:r>
              <a:rPr lang="en-US" altLang="en-US" dirty="0">
                <a:solidFill>
                  <a:schemeClr val="bg1"/>
                </a:solidFill>
                <a:latin typeface="+mj-lt"/>
              </a:rPr>
              <a:t>ILLUMISITE</a:t>
            </a:r>
            <a:r>
              <a:rPr lang="en-US" altLang="en-US" sz="2000" baseline="30000" dirty="0">
                <a:solidFill>
                  <a:schemeClr val="bg1"/>
                </a:solidFill>
                <a:latin typeface="+mj-lt"/>
              </a:rPr>
              <a:t>™</a:t>
            </a:r>
            <a:r>
              <a:rPr lang="en-US" altLang="en-US" dirty="0">
                <a:solidFill>
                  <a:schemeClr val="bg1"/>
                </a:solidFill>
                <a:latin typeface="+mj-lt"/>
              </a:rPr>
              <a:t> Platform</a:t>
            </a:r>
          </a:p>
        </p:txBody>
      </p:sp>
      <p:sp>
        <p:nvSpPr>
          <p:cNvPr id="20" name="Title 14">
            <a:extLst>
              <a:ext uri="{FF2B5EF4-FFF2-40B4-BE49-F238E27FC236}">
                <a16:creationId xmlns:a16="http://schemas.microsoft.com/office/drawing/2014/main" id="{98651BCB-3430-334E-B6C1-ECD7FA8A08B9}"/>
              </a:ext>
            </a:extLst>
          </p:cNvPr>
          <p:cNvSpPr txBox="1">
            <a:spLocks/>
          </p:cNvSpPr>
          <p:nvPr/>
        </p:nvSpPr>
        <p:spPr>
          <a:xfrm>
            <a:off x="8174038" y="1525588"/>
            <a:ext cx="5768975" cy="2741612"/>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5000"/>
              </a:lnSpc>
              <a:spcAft>
                <a:spcPts val="0"/>
              </a:spcAft>
              <a:defRPr/>
            </a:pPr>
            <a:r>
              <a:rPr lang="en-US" sz="6000" b="0" dirty="0">
                <a:solidFill>
                  <a:srgbClr val="B1D6E7"/>
                </a:solidFill>
                <a:latin typeface="Effra Light"/>
                <a:cs typeface="Effra Light"/>
              </a:rPr>
              <a:t>Put the </a:t>
            </a:r>
          </a:p>
          <a:p>
            <a:pPr fontAlgn="auto">
              <a:lnSpc>
                <a:spcPts val="5000"/>
              </a:lnSpc>
              <a:spcBef>
                <a:spcPts val="0"/>
              </a:spcBef>
              <a:spcAft>
                <a:spcPts val="0"/>
              </a:spcAft>
              <a:defRPr/>
            </a:pPr>
            <a:r>
              <a:rPr lang="en-US" sz="6000" b="0" kern="300" dirty="0">
                <a:solidFill>
                  <a:srgbClr val="A62990"/>
                </a:solidFill>
                <a:latin typeface="Effra Medium"/>
                <a:cs typeface="Effra Medium"/>
              </a:rPr>
              <a:t>Power of</a:t>
            </a:r>
            <a:br>
              <a:rPr lang="en-US" sz="6000" b="0" kern="300" dirty="0">
                <a:solidFill>
                  <a:srgbClr val="A62990"/>
                </a:solidFill>
                <a:latin typeface="Effra Medium"/>
                <a:cs typeface="Effra Medium"/>
              </a:rPr>
            </a:br>
            <a:r>
              <a:rPr lang="en-US" sz="6000" b="0" kern="300" dirty="0">
                <a:solidFill>
                  <a:srgbClr val="A62990"/>
                </a:solidFill>
                <a:latin typeface="Effra Medium"/>
                <a:cs typeface="Effra Medium"/>
              </a:rPr>
              <a:t>precision</a:t>
            </a:r>
          </a:p>
          <a:p>
            <a:pPr fontAlgn="auto">
              <a:lnSpc>
                <a:spcPts val="5000"/>
              </a:lnSpc>
              <a:spcBef>
                <a:spcPts val="0"/>
              </a:spcBef>
              <a:spcAft>
                <a:spcPts val="0"/>
              </a:spcAft>
              <a:defRPr/>
            </a:pPr>
            <a:r>
              <a:rPr lang="en-US" sz="6000" b="0" dirty="0">
                <a:solidFill>
                  <a:srgbClr val="B1D6E7"/>
                </a:solidFill>
                <a:latin typeface="Effra Light"/>
                <a:cs typeface="Effra Light"/>
              </a:rPr>
              <a:t>In your hands</a:t>
            </a:r>
            <a:endParaRPr lang="en-US" sz="6000" dirty="0">
              <a:solidFill>
                <a:srgbClr val="A62990"/>
              </a:solidFill>
            </a:endParaRPr>
          </a:p>
        </p:txBody>
      </p:sp>
      <p:sp>
        <p:nvSpPr>
          <p:cNvPr id="27656" name="TextBox 2">
            <a:extLst>
              <a:ext uri="{FF2B5EF4-FFF2-40B4-BE49-F238E27FC236}">
                <a16:creationId xmlns:a16="http://schemas.microsoft.com/office/drawing/2014/main" id="{E9591826-65F3-CF43-89CD-B54B2B024DE6}"/>
              </a:ext>
            </a:extLst>
          </p:cNvPr>
          <p:cNvSpPr txBox="1">
            <a:spLocks noChangeArrowheads="1"/>
          </p:cNvSpPr>
          <p:nvPr/>
        </p:nvSpPr>
        <p:spPr bwMode="auto">
          <a:xfrm>
            <a:off x="-404813" y="2963863"/>
            <a:ext cx="9144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15888" indent="-115888">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1900"/>
              </a:lnSpc>
              <a:buFont typeface="Wingdings" pitchFamily="2" charset="2"/>
              <a:buChar char="§"/>
            </a:pPr>
            <a:endParaRPr lang="en-US" altLang="en-US"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FA1B7-3532-7D4B-B956-80724EF3F1AF}"/>
              </a:ext>
            </a:extLst>
          </p:cNvPr>
          <p:cNvPicPr>
            <a:picLocks noChangeAspect="1"/>
          </p:cNvPicPr>
          <p:nvPr/>
        </p:nvPicPr>
        <p:blipFill>
          <a:blip r:embed="rId3"/>
          <a:stretch>
            <a:fillRect/>
          </a:stretch>
        </p:blipFill>
        <p:spPr>
          <a:xfrm>
            <a:off x="-239713" y="1587"/>
            <a:ext cx="7554913" cy="7554913"/>
          </a:xfrm>
          <a:prstGeom prst="rect">
            <a:avLst/>
          </a:prstGeom>
        </p:spPr>
      </p:pic>
      <p:sp>
        <p:nvSpPr>
          <p:cNvPr id="46081" name="Slide Number Placeholder 1">
            <a:extLst>
              <a:ext uri="{FF2B5EF4-FFF2-40B4-BE49-F238E27FC236}">
                <a16:creationId xmlns:a16="http://schemas.microsoft.com/office/drawing/2014/main" id="{0D3820B0-02BB-9F4A-8637-FD7F617B7D6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94144EF3-F2A2-7949-8BF2-AF3417915803}" type="slidenum">
              <a:rPr lang="en-US" altLang="en-US" sz="1000">
                <a:solidFill>
                  <a:schemeClr val="bg1"/>
                </a:solidFill>
              </a:rPr>
              <a:pPr/>
              <a:t>10</a:t>
            </a:fld>
            <a:endParaRPr lang="en-US" altLang="en-US" sz="1000">
              <a:solidFill>
                <a:schemeClr val="bg1"/>
              </a:solidFill>
            </a:endParaRPr>
          </a:p>
        </p:txBody>
      </p:sp>
      <p:sp>
        <p:nvSpPr>
          <p:cNvPr id="46083" name="TextBox 14">
            <a:extLst>
              <a:ext uri="{FF2B5EF4-FFF2-40B4-BE49-F238E27FC236}">
                <a16:creationId xmlns:a16="http://schemas.microsoft.com/office/drawing/2014/main" id="{56FC2F20-8056-A940-B48F-8E4D4548DBD4}"/>
              </a:ext>
            </a:extLst>
          </p:cNvPr>
          <p:cNvSpPr txBox="1">
            <a:spLocks noChangeArrowheads="1"/>
          </p:cNvSpPr>
          <p:nvPr/>
        </p:nvSpPr>
        <p:spPr bwMode="auto">
          <a:xfrm>
            <a:off x="8531225" y="3756025"/>
            <a:ext cx="49990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1600" dirty="0">
                <a:solidFill>
                  <a:srgbClr val="597E95"/>
                </a:solidFill>
              </a:rPr>
              <a:t>At Medtronic, we have a passion for evolving lung cancer care — from innovative surgical products to minimally invasive techniques.</a:t>
            </a:r>
          </a:p>
          <a:p>
            <a:pPr eaLnBrk="1" hangingPunct="1"/>
            <a:endParaRPr lang="en-US" altLang="en-US" sz="1600" dirty="0">
              <a:solidFill>
                <a:srgbClr val="597E95"/>
              </a:solidFill>
            </a:endParaRPr>
          </a:p>
          <a:p>
            <a:pPr eaLnBrk="1" hangingPunct="1"/>
            <a:r>
              <a:rPr lang="en-US" altLang="en-US" sz="1600" dirty="0">
                <a:solidFill>
                  <a:srgbClr val="597E95"/>
                </a:solidFill>
              </a:rPr>
              <a:t>But that’s just the beginning. </a:t>
            </a:r>
          </a:p>
          <a:p>
            <a:pPr eaLnBrk="1" hangingPunct="1"/>
            <a:endParaRPr lang="en-US" altLang="en-US" sz="1600" dirty="0">
              <a:solidFill>
                <a:srgbClr val="597E95"/>
              </a:solidFill>
            </a:endParaRPr>
          </a:p>
          <a:p>
            <a:pPr eaLnBrk="1" hangingPunct="1"/>
            <a:r>
              <a:rPr lang="en-US" altLang="en-US" sz="1600" dirty="0">
                <a:solidFill>
                  <a:srgbClr val="597E95"/>
                </a:solidFill>
              </a:rPr>
              <a:t>We have also created lung cancer programs that address the entire care continuum. We believe that powerful partnerships will help transform lung cancer from a deadly disease into a managed condition.</a:t>
            </a:r>
          </a:p>
          <a:p>
            <a:pPr eaLnBrk="1" hangingPunct="1"/>
            <a:endParaRPr lang="en-US" altLang="en-US" sz="1600" dirty="0">
              <a:solidFill>
                <a:srgbClr val="597E95"/>
              </a:solidFill>
            </a:endParaRPr>
          </a:p>
          <a:p>
            <a:pPr eaLnBrk="1" hangingPunct="1"/>
            <a:r>
              <a:rPr lang="en-US" altLang="en-US" sz="1600" dirty="0">
                <a:solidFill>
                  <a:srgbClr val="0E6FBE"/>
                </a:solidFill>
                <a:latin typeface="Effra Medium" panose="020B0603020203020204" pitchFamily="34" charset="-127"/>
                <a:ea typeface="Effra Medium" panose="020B0603020203020204" pitchFamily="34" charset="-127"/>
                <a:cs typeface="Effra Medium" panose="020B0603020203020204" pitchFamily="34" charset="-127"/>
              </a:rPr>
              <a:t>Learn more at </a:t>
            </a:r>
            <a:r>
              <a:rPr lang="en-US" altLang="en-US" sz="1600" dirty="0" err="1">
                <a:solidFill>
                  <a:srgbClr val="0E6FBE"/>
                </a:solidFill>
                <a:latin typeface="Effra Medium" panose="020B0603020203020204" pitchFamily="34" charset="-127"/>
                <a:ea typeface="Effra Medium" panose="020B0603020203020204" pitchFamily="34" charset="-127"/>
                <a:cs typeface="Effra Medium" panose="020B0603020203020204" pitchFamily="34" charset="-127"/>
              </a:rPr>
              <a:t>illumisite.com</a:t>
            </a:r>
            <a:r>
              <a:rPr lang="en-US" altLang="en-US" sz="1600" dirty="0">
                <a:solidFill>
                  <a:srgbClr val="0E6FBE"/>
                </a:solidFill>
                <a:latin typeface="Effra Medium" panose="020B0603020203020204" pitchFamily="34" charset="-127"/>
                <a:ea typeface="Effra Medium" panose="020B0603020203020204" pitchFamily="34" charset="-127"/>
                <a:cs typeface="Effra Medium" panose="020B0603020203020204" pitchFamily="34" charset="-127"/>
              </a:rPr>
              <a:t>.</a:t>
            </a:r>
          </a:p>
        </p:txBody>
      </p:sp>
      <p:sp>
        <p:nvSpPr>
          <p:cNvPr id="16" name="Title 14">
            <a:extLst>
              <a:ext uri="{FF2B5EF4-FFF2-40B4-BE49-F238E27FC236}">
                <a16:creationId xmlns:a16="http://schemas.microsoft.com/office/drawing/2014/main" id="{6C1DA3F5-13E4-0D4B-91F3-90DACCE62B90}"/>
              </a:ext>
            </a:extLst>
          </p:cNvPr>
          <p:cNvSpPr txBox="1">
            <a:spLocks/>
          </p:cNvSpPr>
          <p:nvPr/>
        </p:nvSpPr>
        <p:spPr>
          <a:xfrm>
            <a:off x="8494713" y="765175"/>
            <a:ext cx="5527675" cy="2844800"/>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200"/>
              </a:lnSpc>
              <a:spcBef>
                <a:spcPts val="0"/>
              </a:spcBef>
              <a:spcAft>
                <a:spcPts val="0"/>
              </a:spcAft>
              <a:defRPr/>
            </a:pPr>
            <a:r>
              <a:rPr lang="en-US" sz="4700" b="0" spc="-150" dirty="0">
                <a:solidFill>
                  <a:srgbClr val="171E43"/>
                </a:solidFill>
                <a:latin typeface="Effra Light"/>
                <a:cs typeface="Effra Light"/>
              </a:rPr>
              <a:t>Together, </a:t>
            </a:r>
          </a:p>
          <a:p>
            <a:pPr fontAlgn="auto">
              <a:lnSpc>
                <a:spcPts val="4200"/>
              </a:lnSpc>
              <a:spcBef>
                <a:spcPts val="0"/>
              </a:spcBef>
              <a:spcAft>
                <a:spcPts val="0"/>
              </a:spcAft>
              <a:defRPr/>
            </a:pPr>
            <a:r>
              <a:rPr lang="en-US" sz="4700" b="0" spc="-150" dirty="0">
                <a:solidFill>
                  <a:srgbClr val="171E43"/>
                </a:solidFill>
                <a:latin typeface="Effra Light"/>
                <a:cs typeface="Effra Light"/>
              </a:rPr>
              <a:t>we can</a:t>
            </a:r>
          </a:p>
          <a:p>
            <a:pPr fontAlgn="auto">
              <a:lnSpc>
                <a:spcPts val="4200"/>
              </a:lnSpc>
              <a:spcBef>
                <a:spcPts val="0"/>
              </a:spcBef>
              <a:spcAft>
                <a:spcPts val="0"/>
              </a:spcAft>
              <a:defRPr/>
            </a:pPr>
            <a:r>
              <a:rPr lang="en-US" sz="4700" b="0" spc="-150" dirty="0">
                <a:solidFill>
                  <a:srgbClr val="A62990"/>
                </a:solidFill>
                <a:latin typeface="Effra Medium"/>
                <a:cs typeface="Effra Medium"/>
              </a:rPr>
              <a:t>Do more</a:t>
            </a:r>
          </a:p>
          <a:p>
            <a:pPr fontAlgn="auto">
              <a:lnSpc>
                <a:spcPts val="4200"/>
              </a:lnSpc>
              <a:spcBef>
                <a:spcPts val="0"/>
              </a:spcBef>
              <a:spcAft>
                <a:spcPts val="0"/>
              </a:spcAft>
              <a:defRPr/>
            </a:pPr>
            <a:r>
              <a:rPr lang="en-US" sz="4700" b="0" spc="-150" dirty="0">
                <a:solidFill>
                  <a:srgbClr val="171E43"/>
                </a:solidFill>
                <a:latin typeface="Effra Light"/>
                <a:cs typeface="Effra Light"/>
              </a:rPr>
              <a:t>For lung </a:t>
            </a:r>
          </a:p>
          <a:p>
            <a:pPr fontAlgn="auto">
              <a:lnSpc>
                <a:spcPts val="4200"/>
              </a:lnSpc>
              <a:spcBef>
                <a:spcPts val="0"/>
              </a:spcBef>
              <a:spcAft>
                <a:spcPts val="0"/>
              </a:spcAft>
              <a:defRPr/>
            </a:pPr>
            <a:r>
              <a:rPr lang="en-US" sz="4700" b="0" spc="-150" dirty="0">
                <a:solidFill>
                  <a:srgbClr val="171E43"/>
                </a:solidFill>
                <a:latin typeface="Effra Light"/>
                <a:cs typeface="Effra Light"/>
              </a:rPr>
              <a:t>cancer care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a:extLst>
              <a:ext uri="{FF2B5EF4-FFF2-40B4-BE49-F238E27FC236}">
                <a16:creationId xmlns:a16="http://schemas.microsoft.com/office/drawing/2014/main" id="{C0B0E47E-1CCC-B84D-B53F-2AF157BC4B5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8ABB960D-9A6F-6A42-AEF8-558BA738B418}" type="slidenum">
              <a:rPr lang="en-US" altLang="en-US" sz="1000">
                <a:solidFill>
                  <a:schemeClr val="bg1"/>
                </a:solidFill>
              </a:rPr>
              <a:pPr/>
              <a:t>11</a:t>
            </a:fld>
            <a:endParaRPr lang="en-US" altLang="en-US" sz="1000">
              <a:solidFill>
                <a:schemeClr val="bg1"/>
              </a:solidFill>
            </a:endParaRPr>
          </a:p>
        </p:txBody>
      </p:sp>
      <p:sp>
        <p:nvSpPr>
          <p:cNvPr id="48130" name="TextBox 16">
            <a:extLst>
              <a:ext uri="{FF2B5EF4-FFF2-40B4-BE49-F238E27FC236}">
                <a16:creationId xmlns:a16="http://schemas.microsoft.com/office/drawing/2014/main" id="{94499A72-D324-084A-AAD8-AB6EBAE56959}"/>
              </a:ext>
            </a:extLst>
          </p:cNvPr>
          <p:cNvSpPr txBox="1">
            <a:spLocks noChangeArrowheads="1"/>
          </p:cNvSpPr>
          <p:nvPr/>
        </p:nvSpPr>
        <p:spPr bwMode="auto">
          <a:xfrm>
            <a:off x="927100" y="855663"/>
            <a:ext cx="12780963"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1600" dirty="0"/>
              <a:t>References</a:t>
            </a:r>
          </a:p>
          <a:p>
            <a:pPr eaLnBrk="1" hangingPunct="1"/>
            <a:endParaRPr lang="en-US" altLang="en-US" sz="1300" dirty="0"/>
          </a:p>
          <a:p>
            <a:pPr eaLnBrk="1" hangingPunct="1"/>
            <a:r>
              <a:rPr lang="en-US" altLang="en-US" sz="1300" dirty="0"/>
              <a:t> </a:t>
            </a:r>
            <a:r>
              <a:rPr lang="en-US" altLang="en-US" sz="1400" dirty="0"/>
              <a:t>1. Bhadra K, </a:t>
            </a:r>
            <a:r>
              <a:rPr lang="en-US" altLang="en-US" sz="1400" dirty="0" err="1"/>
              <a:t>Mattingley</a:t>
            </a:r>
            <a:r>
              <a:rPr lang="en-US" altLang="en-US" sz="1400" dirty="0"/>
              <a:t> J, Pritchett M. Electromagnetic navigation bronchoscopy with advanced fluoroscopy-based localization and intraprocedural local registration for the evaluation of peripheral pulmonary nodules. Paper presented at: CHEST Annual Meeting; October 23, 2019; New Orleans, LA.</a:t>
            </a:r>
          </a:p>
          <a:p>
            <a:endParaRPr lang="en-US" altLang="en-US" sz="1400" dirty="0"/>
          </a:p>
          <a:p>
            <a:r>
              <a:rPr lang="en-US" altLang="en-US" sz="1400" dirty="0"/>
              <a:t>2. </a:t>
            </a:r>
            <a:r>
              <a:rPr lang="en-US" altLang="en-US" sz="1400" dirty="0" err="1"/>
              <a:t>Aboudara</a:t>
            </a:r>
            <a:r>
              <a:rPr lang="en-US" altLang="en-US" sz="1400" dirty="0"/>
              <a:t> M, Roller L, Rickman O, et al. Improved diagnostic yield for lung nodules with digital tomosynthesis-corrected navigational bronchoscopy: Initial experience with a novel adjunct. </a:t>
            </a:r>
            <a:r>
              <a:rPr lang="en-US" altLang="en-US" sz="1400" i="1" dirty="0" err="1"/>
              <a:t>Respirology</a:t>
            </a:r>
            <a:r>
              <a:rPr lang="en-US" altLang="en-US" sz="1400" i="1" dirty="0"/>
              <a:t>.</a:t>
            </a:r>
            <a:r>
              <a:rPr lang="en-US" altLang="en-US" sz="1400" dirty="0"/>
              <a:t> 2019 July 2. doi:10.1111/resp.13609. [</a:t>
            </a:r>
            <a:r>
              <a:rPr lang="en-US" altLang="en-US" sz="1400" dirty="0" err="1"/>
              <a:t>Epub</a:t>
            </a:r>
            <a:r>
              <a:rPr lang="en-US" altLang="en-US" sz="1400" dirty="0"/>
              <a:t> ahead of print]</a:t>
            </a:r>
            <a:br>
              <a:rPr lang="en-US" altLang="en-US" sz="1400" dirty="0"/>
            </a:br>
            <a:endParaRPr lang="en-US" altLang="en-US" sz="1400" dirty="0"/>
          </a:p>
          <a:p>
            <a:r>
              <a:rPr lang="en-US" altLang="en-US" sz="1400" dirty="0"/>
              <a:t>3. </a:t>
            </a:r>
            <a:r>
              <a:rPr lang="en-US" altLang="en-US" sz="1400" dirty="0" err="1"/>
              <a:t>Folch</a:t>
            </a:r>
            <a:r>
              <a:rPr lang="en-US" altLang="en-US" sz="1400" dirty="0"/>
              <a:t> E, </a:t>
            </a:r>
            <a:r>
              <a:rPr lang="en-US" altLang="en-US" sz="1400" dirty="0" err="1"/>
              <a:t>Khandhar</a:t>
            </a:r>
            <a:r>
              <a:rPr lang="en-US" altLang="en-US" sz="1400" dirty="0"/>
              <a:t> S, et al. Electromagnetic navigation bronchoscopy for peripheral pulmonary lesions: one-year results of the prospective, multicenter NAVIGATE study. </a:t>
            </a:r>
            <a:r>
              <a:rPr lang="en-US" altLang="en-US" sz="1400" i="1" dirty="0"/>
              <a:t>J </a:t>
            </a:r>
            <a:r>
              <a:rPr lang="en-US" altLang="en-US" sz="1400" i="1" dirty="0" err="1"/>
              <a:t>Thorac</a:t>
            </a:r>
            <a:r>
              <a:rPr lang="en-US" altLang="en-US" sz="1400" i="1" dirty="0"/>
              <a:t> Oncol. </a:t>
            </a:r>
            <a:r>
              <a:rPr lang="en-US" altLang="en-US" sz="1400" dirty="0"/>
              <a:t>2019; 14(3): 445-458.</a:t>
            </a:r>
          </a:p>
          <a:p>
            <a:pPr eaLnBrk="1" hangingPunct="1"/>
            <a:endParaRPr lang="en-US" alt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a:extLst>
              <a:ext uri="{FF2B5EF4-FFF2-40B4-BE49-F238E27FC236}">
                <a16:creationId xmlns:a16="http://schemas.microsoft.com/office/drawing/2014/main" id="{C0B0E47E-1CCC-B84D-B53F-2AF157BC4B5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8ABB960D-9A6F-6A42-AEF8-558BA738B418}" type="slidenum">
              <a:rPr lang="en-US" altLang="en-US" sz="1000">
                <a:solidFill>
                  <a:schemeClr val="bg1"/>
                </a:solidFill>
              </a:rPr>
              <a:pPr/>
              <a:t>12</a:t>
            </a:fld>
            <a:endParaRPr lang="en-US" altLang="en-US" sz="1000">
              <a:solidFill>
                <a:schemeClr val="bg1"/>
              </a:solidFill>
            </a:endParaRPr>
          </a:p>
        </p:txBody>
      </p:sp>
      <p:sp>
        <p:nvSpPr>
          <p:cNvPr id="48130" name="TextBox 16">
            <a:extLst>
              <a:ext uri="{FF2B5EF4-FFF2-40B4-BE49-F238E27FC236}">
                <a16:creationId xmlns:a16="http://schemas.microsoft.com/office/drawing/2014/main" id="{94499A72-D324-084A-AAD8-AB6EBAE56959}"/>
              </a:ext>
            </a:extLst>
          </p:cNvPr>
          <p:cNvSpPr txBox="1">
            <a:spLocks noChangeArrowheads="1"/>
          </p:cNvSpPr>
          <p:nvPr/>
        </p:nvSpPr>
        <p:spPr bwMode="auto">
          <a:xfrm>
            <a:off x="927100" y="855663"/>
            <a:ext cx="13043877" cy="654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1600" dirty="0"/>
              <a:t>ILLUMISITE</a:t>
            </a:r>
            <a:r>
              <a:rPr lang="en-US" altLang="en-US" sz="1600" baseline="30000" dirty="0"/>
              <a:t>™</a:t>
            </a:r>
            <a:r>
              <a:rPr lang="en-US" altLang="en-US" sz="1600" dirty="0"/>
              <a:t> Platform - Indications for Use</a:t>
            </a:r>
          </a:p>
          <a:p>
            <a:pPr eaLnBrk="1" hangingPunct="1"/>
            <a:endParaRPr lang="en-US" altLang="en-US" sz="1300" dirty="0"/>
          </a:p>
          <a:p>
            <a:pPr eaLnBrk="1" hangingPunct="1"/>
            <a:r>
              <a:rPr lang="en-US" altLang="en-US" sz="1300" dirty="0"/>
              <a:t>Indicated for displaying images of the tracheobronchial tree to aid the physician in guiding endoscopic tools or catheters in the pulmonary tract and to enable marker placement within soft lung tissue. It does not make a diagnosis and is not an endoscopic tool. Not for pediatric use.</a:t>
            </a:r>
          </a:p>
          <a:p>
            <a:pPr eaLnBrk="1" hangingPunct="1"/>
            <a:r>
              <a:rPr lang="en-US" altLang="en-US" sz="1300" dirty="0"/>
              <a:t> </a:t>
            </a:r>
          </a:p>
          <a:p>
            <a:pPr eaLnBrk="1" hangingPunct="1"/>
            <a:r>
              <a:rPr lang="en-US" altLang="en-US" sz="1300" dirty="0"/>
              <a:t>The ILLUMISI</a:t>
            </a:r>
            <a:r>
              <a:rPr lang="de-DE" altLang="en-US" sz="1300" dirty="0"/>
              <a:t>TE</a:t>
            </a:r>
            <a:r>
              <a:rPr lang="en-US" altLang="en-US" sz="1300" baseline="30000" dirty="0"/>
              <a:t>™</a:t>
            </a:r>
            <a:r>
              <a:rPr lang="en-US" altLang="en-US" sz="1300" dirty="0"/>
              <a:t> endobronchial procedure kit (which contains the locatable guide and extended working channel) shares the ILLUMISITE</a:t>
            </a:r>
            <a:r>
              <a:rPr lang="en-US" altLang="en-US" sz="1300" baseline="30000" dirty="0"/>
              <a:t>™</a:t>
            </a:r>
            <a:r>
              <a:rPr lang="en-US" altLang="en-US" sz="1300" dirty="0"/>
              <a:t> platform indications for use (see above).   </a:t>
            </a:r>
          </a:p>
          <a:p>
            <a:pPr eaLnBrk="1" hangingPunct="1"/>
            <a:r>
              <a:rPr lang="en-US" altLang="en-US" sz="1300" dirty="0"/>
              <a:t> </a:t>
            </a:r>
          </a:p>
          <a:p>
            <a:pPr eaLnBrk="1" hangingPunct="1"/>
            <a:r>
              <a:rPr lang="en-US" altLang="en-US" sz="1300" dirty="0" err="1"/>
              <a:t>Arcpoint</a:t>
            </a:r>
            <a:r>
              <a:rPr lang="en-US" altLang="en-US" sz="1300" baseline="30000" dirty="0"/>
              <a:t>™</a:t>
            </a:r>
            <a:r>
              <a:rPr lang="en-US" altLang="en-US" sz="1300" dirty="0"/>
              <a:t> Pulmonary Needle - Indications for Use</a:t>
            </a:r>
          </a:p>
          <a:p>
            <a:pPr eaLnBrk="1" hangingPunct="1"/>
            <a:r>
              <a:rPr lang="en-US" altLang="en-US" sz="1300" dirty="0"/>
              <a:t>The </a:t>
            </a:r>
            <a:r>
              <a:rPr lang="en-US" altLang="en-US" sz="1300" dirty="0" err="1"/>
              <a:t>Arcpoint</a:t>
            </a:r>
            <a:r>
              <a:rPr lang="en-US" altLang="en-US" sz="1300" baseline="30000" dirty="0"/>
              <a:t>™</a:t>
            </a:r>
            <a:r>
              <a:rPr lang="en-US" altLang="en-US" sz="1300" dirty="0"/>
              <a:t> pulmonary needle is utilized through a flexible endoscope or with the </a:t>
            </a:r>
            <a:r>
              <a:rPr lang="en-US" altLang="en-US" sz="1300" dirty="0" err="1"/>
              <a:t>superDimension</a:t>
            </a:r>
            <a:r>
              <a:rPr lang="en-US" altLang="en-US" sz="1300" dirty="0"/>
              <a:t>™ navigation system by physicians who are trained in endoscopic techniques for retrieving specimens from patients with endobronchial lesions, peripheral lung nodules, or lung masses.</a:t>
            </a:r>
          </a:p>
          <a:p>
            <a:pPr eaLnBrk="1" hangingPunct="1"/>
            <a:r>
              <a:rPr lang="en-US" altLang="en-US" sz="1300" dirty="0"/>
              <a:t> </a:t>
            </a:r>
          </a:p>
          <a:p>
            <a:pPr eaLnBrk="1" hangingPunct="1"/>
            <a:r>
              <a:rPr lang="de-DE" altLang="en-US" sz="1300" dirty="0" err="1"/>
              <a:t>GenCut</a:t>
            </a:r>
            <a:r>
              <a:rPr lang="en-US" altLang="en-US" sz="1300" baseline="30000" dirty="0"/>
              <a:t>™</a:t>
            </a:r>
            <a:r>
              <a:rPr lang="en-US" altLang="en-US" sz="1300" dirty="0"/>
              <a:t> Core Biopsy System - Indications for Use</a:t>
            </a:r>
          </a:p>
          <a:p>
            <a:pPr eaLnBrk="1" hangingPunct="1"/>
            <a:r>
              <a:rPr lang="en-US" altLang="en-US" sz="1300" dirty="0"/>
              <a:t>The </a:t>
            </a:r>
            <a:r>
              <a:rPr lang="en-US" altLang="en-US" sz="1300" dirty="0" err="1"/>
              <a:t>GenCut</a:t>
            </a:r>
            <a:r>
              <a:rPr lang="en-US" altLang="en-US" sz="1300" baseline="30000" dirty="0"/>
              <a:t>™</a:t>
            </a:r>
            <a:r>
              <a:rPr lang="en-US" altLang="en-US" sz="1300" dirty="0"/>
              <a:t> core biopsy system is utilized through a flexible endoscope or with the </a:t>
            </a:r>
            <a:r>
              <a:rPr lang="en-US" altLang="en-US" sz="1300" dirty="0" err="1"/>
              <a:t>superDimension</a:t>
            </a:r>
            <a:r>
              <a:rPr lang="en-US" altLang="en-US" sz="1300" dirty="0"/>
              <a:t>™ navigation system by physicians who are trained in endoscopic techniques for retrieving specimens from patients with endobronchial lesions, peripheral lung nodules, or lung masses.</a:t>
            </a:r>
          </a:p>
          <a:p>
            <a:pPr eaLnBrk="1" hangingPunct="1"/>
            <a:r>
              <a:rPr lang="en-US" altLang="en-US" sz="1300" dirty="0"/>
              <a:t> </a:t>
            </a:r>
          </a:p>
          <a:p>
            <a:pPr eaLnBrk="1" hangingPunct="1"/>
            <a:r>
              <a:rPr lang="en-US" altLang="en-US" sz="1300" dirty="0" err="1"/>
              <a:t>SuperLock</a:t>
            </a:r>
            <a:r>
              <a:rPr lang="en-US" altLang="en-US" sz="1300" baseline="30000" dirty="0"/>
              <a:t>™</a:t>
            </a:r>
            <a:r>
              <a:rPr lang="en-US" altLang="en-US" sz="1300" dirty="0"/>
              <a:t> </a:t>
            </a:r>
            <a:r>
              <a:rPr lang="it-IT" altLang="en-US" sz="1300" dirty="0" err="1"/>
              <a:t>Fiducial</a:t>
            </a:r>
            <a:r>
              <a:rPr lang="it-IT" altLang="en-US" sz="1300" dirty="0"/>
              <a:t> Marker - </a:t>
            </a:r>
            <a:r>
              <a:rPr lang="it-IT" altLang="en-US" sz="1300" dirty="0" err="1"/>
              <a:t>Indications</a:t>
            </a:r>
            <a:r>
              <a:rPr lang="it-IT" altLang="en-US" sz="1300" dirty="0"/>
              <a:t> for Use (US)</a:t>
            </a:r>
            <a:endParaRPr lang="en-US" altLang="en-US" sz="1300" dirty="0"/>
          </a:p>
          <a:p>
            <a:pPr eaLnBrk="1" hangingPunct="1"/>
            <a:r>
              <a:rPr lang="en-US" altLang="en-US" sz="1300" dirty="0"/>
              <a:t>The </a:t>
            </a:r>
            <a:r>
              <a:rPr lang="en-US" altLang="en-US" sz="1300" dirty="0" err="1"/>
              <a:t>SuperLock</a:t>
            </a:r>
            <a:r>
              <a:rPr lang="en-US" altLang="en-US" sz="1300" baseline="30000" dirty="0"/>
              <a:t>™</a:t>
            </a:r>
            <a:r>
              <a:rPr lang="en-US" altLang="en-US" sz="1300" dirty="0"/>
              <a:t> fiducial marker is intended to be used to radiographically mark soft tissue for future surgical or therapeutic purposes.</a:t>
            </a:r>
          </a:p>
          <a:p>
            <a:pPr eaLnBrk="1" hangingPunct="1"/>
            <a:r>
              <a:rPr lang="en-US" altLang="en-US" sz="1300" dirty="0"/>
              <a:t> </a:t>
            </a:r>
          </a:p>
          <a:p>
            <a:pPr eaLnBrk="1" hangingPunct="1"/>
            <a:r>
              <a:rPr lang="en-US" altLang="en-US" sz="1300" dirty="0" err="1"/>
              <a:t>SuperLock</a:t>
            </a:r>
            <a:r>
              <a:rPr lang="en-US" altLang="en-US" sz="1300" baseline="30000" dirty="0"/>
              <a:t>™</a:t>
            </a:r>
            <a:r>
              <a:rPr lang="en-US" altLang="en-US" sz="1300" dirty="0"/>
              <a:t> </a:t>
            </a:r>
            <a:r>
              <a:rPr lang="it-IT" altLang="en-US" sz="1300" dirty="0" err="1"/>
              <a:t>Fiducial</a:t>
            </a:r>
            <a:r>
              <a:rPr lang="it-IT" altLang="en-US" sz="1300" dirty="0"/>
              <a:t> Marker - </a:t>
            </a:r>
            <a:r>
              <a:rPr lang="it-IT" altLang="en-US" sz="1300" dirty="0" err="1"/>
              <a:t>Indications</a:t>
            </a:r>
            <a:r>
              <a:rPr lang="it-IT" altLang="en-US" sz="1300" dirty="0"/>
              <a:t> for Use (EU)</a:t>
            </a:r>
            <a:endParaRPr lang="en-US" altLang="en-US" sz="1300" dirty="0"/>
          </a:p>
          <a:p>
            <a:pPr eaLnBrk="1" hangingPunct="1"/>
            <a:r>
              <a:rPr lang="en-US" altLang="en-US" sz="1300" dirty="0"/>
              <a:t>The </a:t>
            </a:r>
            <a:r>
              <a:rPr lang="en-US" altLang="en-US" sz="1300" dirty="0" err="1"/>
              <a:t>SuperLock</a:t>
            </a:r>
            <a:r>
              <a:rPr lang="en-US" altLang="en-US" sz="1300" baseline="30000" dirty="0"/>
              <a:t>™</a:t>
            </a:r>
            <a:r>
              <a:rPr lang="en-US" altLang="en-US" sz="1300" dirty="0"/>
              <a:t> fiducial marker is intended to be used to radiographically mark soft lung tissue for future surgical or therapeutic purposes.</a:t>
            </a:r>
          </a:p>
          <a:p>
            <a:pPr eaLnBrk="1" hangingPunct="1"/>
            <a:r>
              <a:rPr lang="en-US" altLang="en-US" sz="1300" dirty="0"/>
              <a:t> </a:t>
            </a:r>
          </a:p>
          <a:p>
            <a:pPr eaLnBrk="1" hangingPunct="1"/>
            <a:r>
              <a:rPr lang="en-US" altLang="en-US" sz="1300" dirty="0" err="1"/>
              <a:t>CrossCountry</a:t>
            </a:r>
            <a:r>
              <a:rPr lang="en-US" altLang="en-US" sz="1300" baseline="30000" dirty="0"/>
              <a:t>™</a:t>
            </a:r>
            <a:r>
              <a:rPr lang="en-US" altLang="en-US" sz="1300" dirty="0"/>
              <a:t> Transbronchial Access Tool - Indications for Use (EU)</a:t>
            </a:r>
          </a:p>
          <a:p>
            <a:pPr eaLnBrk="1" hangingPunct="1"/>
            <a:r>
              <a:rPr lang="en-US" altLang="en-US" sz="1300" dirty="0"/>
              <a:t>The </a:t>
            </a:r>
            <a:r>
              <a:rPr lang="en-US" altLang="en-US" sz="1300" dirty="0" err="1"/>
              <a:t>CrossCountry</a:t>
            </a:r>
            <a:r>
              <a:rPr lang="en-US" altLang="en-US" sz="1300" baseline="30000" dirty="0"/>
              <a:t>™</a:t>
            </a:r>
            <a:r>
              <a:rPr lang="en-US" altLang="en-US" sz="1300" dirty="0"/>
              <a:t> transbronchial access tool is to be utilized through a flexible endoscope with an extended working channel by physicians who are trained in endoscopic techniques to puncture the tracheobronchial wall and facilitate access of additional endobronchial tools for patients with endobronchial lesions, peripheral lung nodules, or lung masses.</a:t>
            </a:r>
          </a:p>
          <a:p>
            <a:pPr eaLnBrk="1" hangingPunct="1"/>
            <a:endParaRPr lang="en-US" altLang="en-US" sz="1300" dirty="0"/>
          </a:p>
          <a:p>
            <a:pPr eaLnBrk="1" hangingPunct="1"/>
            <a:r>
              <a:rPr lang="en-US" sz="1300" dirty="0"/>
              <a:t>Please see package insert for the complete list of indications, warnings, precautions, and other important medical information.</a:t>
            </a:r>
          </a:p>
          <a:p>
            <a:pPr eaLnBrk="1" hangingPunct="1"/>
            <a:endParaRPr lang="en-US" altLang="en-US" sz="1300" dirty="0"/>
          </a:p>
          <a:p>
            <a:pPr eaLnBrk="1" hangingPunct="1"/>
            <a:r>
              <a:rPr lang="en-US" altLang="en-US" sz="1300" dirty="0"/>
              <a:t> </a:t>
            </a:r>
          </a:p>
          <a:p>
            <a:pPr eaLnBrk="1" hangingPunct="1"/>
            <a:r>
              <a:rPr lang="de-DE" altLang="en-US" sz="1300" dirty="0"/>
              <a:t>©</a:t>
            </a:r>
            <a:r>
              <a:rPr lang="en-US" altLang="en-US" sz="1300" dirty="0"/>
              <a:t>2019 Medtronic. All rights reserved. Medtronic, Medtronic logo and Further, Together are trademarks of Medtronic. All other brands are trademarks of a </a:t>
            </a:r>
            <a:r>
              <a:rPr lang="da-DK" altLang="en-US" sz="1300" dirty="0" err="1"/>
              <a:t>Medtroni</a:t>
            </a:r>
            <a:r>
              <a:rPr lang="en-US" altLang="en-US" sz="1300" dirty="0"/>
              <a:t>c company. </a:t>
            </a:r>
          </a:p>
          <a:p>
            <a:pPr eaLnBrk="1" hangingPunct="1"/>
            <a:r>
              <a:rPr lang="en-US" altLang="en-US" sz="1300" dirty="0"/>
              <a:t>10/2019 – US191005</a:t>
            </a:r>
          </a:p>
        </p:txBody>
      </p:sp>
    </p:spTree>
    <p:extLst>
      <p:ext uri="{BB962C8B-B14F-4D97-AF65-F5344CB8AC3E}">
        <p14:creationId xmlns:p14="http://schemas.microsoft.com/office/powerpoint/2010/main" val="3160795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1B3B2DEC-F5E9-8147-BB9C-9D10E56E22C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71B839BE-5812-EF41-B8C4-B13ACE79DBE0}" type="slidenum">
              <a:rPr lang="en-US" altLang="en-US" sz="1000">
                <a:solidFill>
                  <a:schemeClr val="bg1"/>
                </a:solidFill>
              </a:rPr>
              <a:pPr/>
              <a:t>13</a:t>
            </a:fld>
            <a:endParaRPr lang="en-US" altLang="en-US" sz="1000">
              <a:solidFill>
                <a:schemeClr val="bg1"/>
              </a:solidFill>
            </a:endParaRPr>
          </a:p>
        </p:txBody>
      </p:sp>
      <p:pic>
        <p:nvPicPr>
          <p:cNvPr id="50178" name="Picture 7">
            <a:extLst>
              <a:ext uri="{FF2B5EF4-FFF2-40B4-BE49-F238E27FC236}">
                <a16:creationId xmlns:a16="http://schemas.microsoft.com/office/drawing/2014/main" id="{3B150F76-C9D1-4043-B952-02F3DCDF8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0"/>
            <a:ext cx="7318375" cy="754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4">
            <a:extLst>
              <a:ext uri="{FF2B5EF4-FFF2-40B4-BE49-F238E27FC236}">
                <a16:creationId xmlns:a16="http://schemas.microsoft.com/office/drawing/2014/main" id="{0D744A16-3AD2-E94C-BD79-04ED09852484}"/>
              </a:ext>
            </a:extLst>
          </p:cNvPr>
          <p:cNvSpPr txBox="1">
            <a:spLocks/>
          </p:cNvSpPr>
          <p:nvPr/>
        </p:nvSpPr>
        <p:spPr>
          <a:xfrm>
            <a:off x="8174038" y="3394075"/>
            <a:ext cx="5986462" cy="1539875"/>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5000"/>
              </a:lnSpc>
              <a:spcAft>
                <a:spcPts val="0"/>
              </a:spcAft>
              <a:defRPr/>
            </a:pPr>
            <a:r>
              <a:rPr lang="en-US" sz="7200" b="0" dirty="0">
                <a:solidFill>
                  <a:srgbClr val="B1D6E7"/>
                </a:solidFill>
                <a:latin typeface="Effra Light"/>
                <a:cs typeface="Effra Light"/>
              </a:rPr>
              <a:t>Thank you</a:t>
            </a:r>
            <a:endParaRPr lang="en-US" sz="7200" b="0" dirty="0">
              <a:solidFill>
                <a:srgbClr val="A62990"/>
              </a:solidFill>
              <a:latin typeface="Effra Light"/>
              <a:cs typeface="Effra Light"/>
            </a:endParaRPr>
          </a:p>
        </p:txBody>
      </p:sp>
      <p:pic>
        <p:nvPicPr>
          <p:cNvPr id="50180" name="Picture 3">
            <a:extLst>
              <a:ext uri="{FF2B5EF4-FFF2-40B4-BE49-F238E27FC236}">
                <a16:creationId xmlns:a16="http://schemas.microsoft.com/office/drawing/2014/main" id="{D86EB33A-2AFB-674D-BA4F-2B1EF0F72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25"/>
            <a:ext cx="7321550"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1">
            <a:extLst>
              <a:ext uri="{FF2B5EF4-FFF2-40B4-BE49-F238E27FC236}">
                <a16:creationId xmlns:a16="http://schemas.microsoft.com/office/drawing/2014/main" id="{977EB1BC-F780-4944-A7F8-7716E2F6B94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F4B5CF44-B1BF-3540-9198-85910CC563BB}" type="slidenum">
              <a:rPr lang="en-US" altLang="en-US" sz="1000">
                <a:solidFill>
                  <a:schemeClr val="bg1"/>
                </a:solidFill>
              </a:rPr>
              <a:pPr/>
              <a:t>2</a:t>
            </a:fld>
            <a:endParaRPr lang="en-US" altLang="en-US" sz="1000">
              <a:solidFill>
                <a:schemeClr val="bg1"/>
              </a:solidFill>
            </a:endParaRPr>
          </a:p>
        </p:txBody>
      </p:sp>
      <p:sp>
        <p:nvSpPr>
          <p:cNvPr id="29698" name="TextBox 13">
            <a:extLst>
              <a:ext uri="{FF2B5EF4-FFF2-40B4-BE49-F238E27FC236}">
                <a16:creationId xmlns:a16="http://schemas.microsoft.com/office/drawing/2014/main" id="{C6BEC61D-394B-D448-AECB-3ABE423BA882}"/>
              </a:ext>
            </a:extLst>
          </p:cNvPr>
          <p:cNvSpPr txBox="1">
            <a:spLocks noChangeArrowheads="1"/>
          </p:cNvSpPr>
          <p:nvPr/>
        </p:nvSpPr>
        <p:spPr bwMode="auto">
          <a:xfrm>
            <a:off x="927100" y="2160588"/>
            <a:ext cx="459263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1600" dirty="0">
                <a:solidFill>
                  <a:srgbClr val="597E95"/>
                </a:solidFill>
              </a:rPr>
              <a:t>Reliance on a static image in a dynamic environment can make nodule biopsies using lung navigation technology challenging. </a:t>
            </a:r>
          </a:p>
          <a:p>
            <a:pPr eaLnBrk="1" hangingPunct="1"/>
            <a:endParaRPr lang="en-US" altLang="en-US" sz="1600" dirty="0">
              <a:solidFill>
                <a:srgbClr val="597E95"/>
              </a:solidFill>
            </a:endParaRPr>
          </a:p>
          <a:p>
            <a:pPr eaLnBrk="1" hangingPunct="1"/>
            <a:r>
              <a:rPr lang="en-US" altLang="en-US" sz="1600" dirty="0">
                <a:solidFill>
                  <a:srgbClr val="597E95"/>
                </a:solidFill>
              </a:rPr>
              <a:t>CT-to-body divergence — the discrepancy between the static pre-op CT scan and the dynamic breathing lung — can affect accuracy and biopsy location, regardless of navigation technology.</a:t>
            </a:r>
            <a:r>
              <a:rPr lang="en-US" altLang="en-US" sz="1600" baseline="30000" dirty="0">
                <a:solidFill>
                  <a:srgbClr val="597E95"/>
                </a:solidFill>
              </a:rPr>
              <a:t>1</a:t>
            </a:r>
          </a:p>
          <a:p>
            <a:pPr eaLnBrk="1" hangingPunct="1"/>
            <a:endParaRPr lang="en-US" altLang="en-US" sz="1600" dirty="0">
              <a:solidFill>
                <a:srgbClr val="597E95"/>
              </a:solidFill>
            </a:endParaRPr>
          </a:p>
          <a:p>
            <a:pPr eaLnBrk="1" hangingPunct="1"/>
            <a:r>
              <a:rPr lang="en-US" altLang="en-US" sz="1600" dirty="0">
                <a:solidFill>
                  <a:srgbClr val="597E95"/>
                </a:solidFill>
              </a:rPr>
              <a:t>You need confidence throughout the procedure to know where you’re at, and that you’re on target.</a:t>
            </a:r>
          </a:p>
        </p:txBody>
      </p:sp>
      <p:sp>
        <p:nvSpPr>
          <p:cNvPr id="17" name="Title 14">
            <a:extLst>
              <a:ext uri="{FF2B5EF4-FFF2-40B4-BE49-F238E27FC236}">
                <a16:creationId xmlns:a16="http://schemas.microsoft.com/office/drawing/2014/main" id="{EE03F093-D19D-D947-A8DD-C0F4D845D8C9}"/>
              </a:ext>
            </a:extLst>
          </p:cNvPr>
          <p:cNvSpPr txBox="1">
            <a:spLocks/>
          </p:cNvSpPr>
          <p:nvPr/>
        </p:nvSpPr>
        <p:spPr>
          <a:xfrm>
            <a:off x="828675" y="890588"/>
            <a:ext cx="4179888" cy="1271587"/>
          </a:xfrm>
          <a:prstGeom prst="rect">
            <a:avLst/>
          </a:prstGeom>
        </p:spPr>
        <p:txBody>
          <a:bodyPr/>
          <a:lstStyle>
            <a:lvl1pPr algn="l" defTabSz="548457" rtl="0" eaLnBrk="1" latinLnBrk="0" hangingPunct="1">
              <a:lnSpc>
                <a:spcPct val="85000"/>
              </a:lnSpc>
              <a:spcBef>
                <a:spcPct val="0"/>
              </a:spcBef>
              <a:buNone/>
              <a:defRPr sz="2800" b="1" i="0" kern="1200" cap="all">
                <a:solidFill>
                  <a:schemeClr val="tx1"/>
                </a:solidFill>
                <a:latin typeface="+mj-lt"/>
                <a:ea typeface="+mj-ea"/>
                <a:cs typeface="+mj-cs"/>
              </a:defRPr>
            </a:lvl1pPr>
          </a:lstStyle>
          <a:p>
            <a:pPr fontAlgn="auto">
              <a:lnSpc>
                <a:spcPts val="4200"/>
              </a:lnSpc>
              <a:spcBef>
                <a:spcPts val="0"/>
              </a:spcBef>
              <a:spcAft>
                <a:spcPts val="0"/>
              </a:spcAft>
              <a:defRPr/>
            </a:pPr>
            <a:r>
              <a:rPr lang="en-US" sz="4700" b="0" spc="-150" dirty="0">
                <a:solidFill>
                  <a:srgbClr val="A62990"/>
                </a:solidFill>
                <a:latin typeface="Effra Medium"/>
                <a:cs typeface="Effra Medium"/>
              </a:rPr>
              <a:t>ACCURACY</a:t>
            </a:r>
          </a:p>
          <a:p>
            <a:pPr fontAlgn="auto">
              <a:lnSpc>
                <a:spcPts val="4200"/>
              </a:lnSpc>
              <a:spcBef>
                <a:spcPts val="0"/>
              </a:spcBef>
              <a:spcAft>
                <a:spcPts val="0"/>
              </a:spcAft>
              <a:defRPr/>
            </a:pPr>
            <a:r>
              <a:rPr lang="en-US" sz="4700" b="0" spc="-150" dirty="0">
                <a:solidFill>
                  <a:srgbClr val="171E43"/>
                </a:solidFill>
                <a:latin typeface="Effra Light"/>
                <a:cs typeface="Effra Light"/>
              </a:rPr>
              <a:t>IS</a:t>
            </a:r>
            <a:r>
              <a:rPr lang="en-US" sz="4700" b="0" dirty="0">
                <a:solidFill>
                  <a:srgbClr val="171E43"/>
                </a:solidFill>
                <a:latin typeface="Effra Light"/>
                <a:cs typeface="Effra Light"/>
              </a:rPr>
              <a:t> </a:t>
            </a:r>
            <a:r>
              <a:rPr lang="en-US" sz="4700" b="0" spc="-150" dirty="0">
                <a:solidFill>
                  <a:srgbClr val="171E43"/>
                </a:solidFill>
                <a:latin typeface="Effra Light"/>
                <a:cs typeface="Effra Light"/>
              </a:rPr>
              <a:t>EVERYTHING</a:t>
            </a:r>
            <a:endParaRPr lang="en-US" sz="4700" b="0" spc="-150" dirty="0">
              <a:solidFill>
                <a:srgbClr val="FF0000"/>
              </a:solidFill>
              <a:latin typeface="Effra Light"/>
              <a:cs typeface="Effra Light"/>
            </a:endParaRPr>
          </a:p>
        </p:txBody>
      </p:sp>
      <p:pic>
        <p:nvPicPr>
          <p:cNvPr id="29700" name="Picture 9">
            <a:extLst>
              <a:ext uri="{FF2B5EF4-FFF2-40B4-BE49-F238E27FC236}">
                <a16:creationId xmlns:a16="http://schemas.microsoft.com/office/drawing/2014/main" id="{E417EA15-8BFB-BE4F-BCDB-77FCD2276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1675" y="0"/>
            <a:ext cx="3784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a:extLst>
              <a:ext uri="{FF2B5EF4-FFF2-40B4-BE49-F238E27FC236}">
                <a16:creationId xmlns:a16="http://schemas.microsoft.com/office/drawing/2014/main" id="{0B662AD7-7D3F-C848-8C9D-B5B538A48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13" y="3762375"/>
            <a:ext cx="75692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BA7A1E5-2134-6748-BE40-F1DB7788F90F}"/>
              </a:ext>
            </a:extLst>
          </p:cNvPr>
          <p:cNvSpPr txBox="1"/>
          <p:nvPr/>
        </p:nvSpPr>
        <p:spPr>
          <a:xfrm>
            <a:off x="8050213" y="4613275"/>
            <a:ext cx="5260975" cy="2371725"/>
          </a:xfrm>
          <a:prstGeom prst="rect">
            <a:avLst/>
          </a:prstGeom>
          <a:noFill/>
        </p:spPr>
        <p:txBody>
          <a:bodyPr lIns="0" tIns="0" rIns="0" bIns="0"/>
          <a:lstStyle/>
          <a:p>
            <a:pPr defTabSz="548457" eaLnBrk="1" fontAlgn="auto" hangingPunct="1">
              <a:lnSpc>
                <a:spcPts val="1400"/>
              </a:lnSpc>
              <a:spcBef>
                <a:spcPts val="0"/>
              </a:spcBef>
              <a:spcAft>
                <a:spcPts val="1800"/>
              </a:spcAft>
              <a:defRPr/>
            </a:pPr>
            <a:r>
              <a:rPr lang="en-US" sz="2400" dirty="0">
                <a:solidFill>
                  <a:srgbClr val="A62990"/>
                </a:solidFill>
                <a:latin typeface="Effra Medium"/>
                <a:ea typeface="+mn-ea"/>
                <a:cs typeface="Effra Medium"/>
              </a:rPr>
              <a:t>Top causes of </a:t>
            </a:r>
          </a:p>
          <a:p>
            <a:pPr defTabSz="548457" eaLnBrk="1" fontAlgn="auto" hangingPunct="1">
              <a:lnSpc>
                <a:spcPts val="1400"/>
              </a:lnSpc>
              <a:spcBef>
                <a:spcPts val="0"/>
              </a:spcBef>
              <a:spcAft>
                <a:spcPts val="1800"/>
              </a:spcAft>
              <a:defRPr/>
            </a:pPr>
            <a:r>
              <a:rPr lang="en-US" sz="2400" dirty="0">
                <a:solidFill>
                  <a:srgbClr val="094A87"/>
                </a:solidFill>
                <a:latin typeface="Effra Light"/>
                <a:ea typeface="+mn-ea"/>
                <a:cs typeface="Effra Light"/>
              </a:rPr>
              <a:t>CT-to-body divergence:</a:t>
            </a:r>
          </a:p>
          <a:p>
            <a:pPr indent="-285750" defTabSz="548457" eaLnBrk="1" fontAlgn="auto" hangingPunct="1">
              <a:lnSpc>
                <a:spcPts val="1900"/>
              </a:lnSpc>
              <a:spcBef>
                <a:spcPts val="0"/>
              </a:spcBef>
              <a:spcAft>
                <a:spcPts val="1800"/>
              </a:spcAft>
              <a:buFont typeface="Wingdings" charset="2"/>
              <a:buChar char="§"/>
              <a:defRPr/>
            </a:pPr>
            <a:r>
              <a:rPr lang="en-US" sz="1600" dirty="0">
                <a:solidFill>
                  <a:srgbClr val="597E95"/>
                </a:solidFill>
                <a:latin typeface="Effra"/>
                <a:ea typeface="+mn-ea"/>
                <a:cs typeface="Effra"/>
              </a:rPr>
              <a:t>Static CT image in dynamic lung environment</a:t>
            </a:r>
          </a:p>
          <a:p>
            <a:pPr indent="-285750" defTabSz="548457" eaLnBrk="1" fontAlgn="auto" hangingPunct="1">
              <a:lnSpc>
                <a:spcPts val="1900"/>
              </a:lnSpc>
              <a:spcBef>
                <a:spcPts val="0"/>
              </a:spcBef>
              <a:spcAft>
                <a:spcPts val="1800"/>
              </a:spcAft>
              <a:buFont typeface="Wingdings" charset="2"/>
              <a:buChar char="§"/>
              <a:defRPr/>
            </a:pPr>
            <a:r>
              <a:rPr lang="en-US" sz="1600" dirty="0">
                <a:solidFill>
                  <a:srgbClr val="597E95"/>
                </a:solidFill>
                <a:latin typeface="Effra"/>
                <a:ea typeface="+mn-ea"/>
                <a:cs typeface="Effra"/>
              </a:rPr>
              <a:t>Changes from anesthesia</a:t>
            </a:r>
          </a:p>
          <a:p>
            <a:pPr indent="-285750" defTabSz="548457" eaLnBrk="1" fontAlgn="auto" hangingPunct="1">
              <a:lnSpc>
                <a:spcPts val="1900"/>
              </a:lnSpc>
              <a:spcBef>
                <a:spcPts val="0"/>
              </a:spcBef>
              <a:spcAft>
                <a:spcPts val="1800"/>
              </a:spcAft>
              <a:buFont typeface="Wingdings" charset="2"/>
              <a:buChar char="§"/>
              <a:defRPr/>
            </a:pPr>
            <a:r>
              <a:rPr lang="en-US" sz="1600" dirty="0">
                <a:solidFill>
                  <a:srgbClr val="597E95"/>
                </a:solidFill>
                <a:latin typeface="Effra"/>
                <a:ea typeface="+mn-ea"/>
                <a:cs typeface="Effra"/>
              </a:rPr>
              <a:t>Tissue distortion due to robotic and flexible scopes</a:t>
            </a:r>
          </a:p>
        </p:txBody>
      </p:sp>
      <p:sp>
        <p:nvSpPr>
          <p:cNvPr id="29703" name="TextBox 1">
            <a:extLst>
              <a:ext uri="{FF2B5EF4-FFF2-40B4-BE49-F238E27FC236}">
                <a16:creationId xmlns:a16="http://schemas.microsoft.com/office/drawing/2014/main" id="{EBBB265E-5D11-BE46-AE65-15EDAD8BA672}"/>
              </a:ext>
            </a:extLst>
          </p:cNvPr>
          <p:cNvSpPr txBox="1">
            <a:spLocks noChangeArrowheads="1"/>
          </p:cNvSpPr>
          <p:nvPr/>
        </p:nvSpPr>
        <p:spPr bwMode="auto">
          <a:xfrm>
            <a:off x="5241925" y="79962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15888" indent="-115888">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a:lnSpc>
                <a:spcPts val="1900"/>
              </a:lnSpc>
              <a:buFont typeface="Wingdings" pitchFamily="2" charset="2"/>
              <a:buChar char="§"/>
            </a:pPr>
            <a:endParaRPr lang="en-US" altLang="en-US" sz="1600"/>
          </a:p>
        </p:txBody>
      </p:sp>
      <p:pic>
        <p:nvPicPr>
          <p:cNvPr id="29704" name="Picture 11">
            <a:extLst>
              <a:ext uri="{FF2B5EF4-FFF2-40B4-BE49-F238E27FC236}">
                <a16:creationId xmlns:a16="http://schemas.microsoft.com/office/drawing/2014/main" id="{C4C844E1-55DD-CC4D-83A2-1448C5765D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1838" y="0"/>
            <a:ext cx="37814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67E8A3AF-1911-1649-87DC-7A5D1F4D913B}"/>
              </a:ext>
            </a:extLst>
          </p:cNvPr>
          <p:cNvSpPr txBox="1">
            <a:spLocks/>
          </p:cNvSpPr>
          <p:nvPr/>
        </p:nvSpPr>
        <p:spPr>
          <a:xfrm>
            <a:off x="8531225" y="1312863"/>
            <a:ext cx="5526088" cy="1177925"/>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200"/>
              </a:lnSpc>
              <a:spcBef>
                <a:spcPts val="0"/>
              </a:spcBef>
              <a:spcAft>
                <a:spcPts val="0"/>
              </a:spcAft>
              <a:defRPr/>
            </a:pPr>
            <a:r>
              <a:rPr lang="en-US" sz="4700" b="0" spc="-150" dirty="0">
                <a:solidFill>
                  <a:srgbClr val="171E43"/>
                </a:solidFill>
                <a:latin typeface="Effra Light"/>
                <a:cs typeface="Effra Light"/>
              </a:rPr>
              <a:t>YOUR VISION</a:t>
            </a:r>
          </a:p>
          <a:p>
            <a:pPr fontAlgn="auto">
              <a:lnSpc>
                <a:spcPts val="4200"/>
              </a:lnSpc>
              <a:spcBef>
                <a:spcPts val="0"/>
              </a:spcBef>
              <a:spcAft>
                <a:spcPts val="0"/>
              </a:spcAft>
              <a:defRPr/>
            </a:pPr>
            <a:r>
              <a:rPr lang="en-US" sz="4700" b="0" spc="-150" dirty="0">
                <a:solidFill>
                  <a:srgbClr val="A62990"/>
                </a:solidFill>
                <a:latin typeface="Effra Medium"/>
                <a:cs typeface="Effra Medium"/>
              </a:rPr>
              <a:t>IS NOW A REALITY</a:t>
            </a:r>
          </a:p>
        </p:txBody>
      </p:sp>
      <p:sp>
        <p:nvSpPr>
          <p:cNvPr id="31746" name="Slide Number Placeholder 1">
            <a:extLst>
              <a:ext uri="{FF2B5EF4-FFF2-40B4-BE49-F238E27FC236}">
                <a16:creationId xmlns:a16="http://schemas.microsoft.com/office/drawing/2014/main" id="{CF74150D-5FA6-804A-B50C-59B6F62F923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29DBDB11-7A9A-3B4E-AE47-DE2B11BB87BC}" type="slidenum">
              <a:rPr lang="en-US" altLang="en-US" sz="1000">
                <a:solidFill>
                  <a:schemeClr val="bg1"/>
                </a:solidFill>
              </a:rPr>
              <a:pPr/>
              <a:t>3</a:t>
            </a:fld>
            <a:endParaRPr lang="en-US" altLang="en-US" sz="1000">
              <a:solidFill>
                <a:schemeClr val="bg1"/>
              </a:solidFill>
            </a:endParaRPr>
          </a:p>
        </p:txBody>
      </p:sp>
      <p:sp>
        <p:nvSpPr>
          <p:cNvPr id="31747" name="TextBox 13">
            <a:extLst>
              <a:ext uri="{FF2B5EF4-FFF2-40B4-BE49-F238E27FC236}">
                <a16:creationId xmlns:a16="http://schemas.microsoft.com/office/drawing/2014/main" id="{FB9CD5D0-558A-0E43-B008-06DDCB3A6A29}"/>
              </a:ext>
            </a:extLst>
          </p:cNvPr>
          <p:cNvSpPr txBox="1">
            <a:spLocks noChangeArrowheads="1"/>
          </p:cNvSpPr>
          <p:nvPr/>
        </p:nvSpPr>
        <p:spPr bwMode="auto">
          <a:xfrm>
            <a:off x="8531225" y="2649538"/>
            <a:ext cx="499903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spcAft>
                <a:spcPts val="1200"/>
              </a:spcAft>
            </a:pPr>
            <a:r>
              <a:rPr lang="en-US" altLang="en-US" sz="1800" b="1" dirty="0">
                <a:solidFill>
                  <a:srgbClr val="597E95"/>
                </a:solidFill>
                <a:latin typeface="+mj-lt"/>
              </a:rPr>
              <a:t>Introducing the ILLUMISITE</a:t>
            </a:r>
            <a:r>
              <a:rPr lang="en-US" altLang="en-US" sz="1600" b="1" baseline="30000" dirty="0">
                <a:solidFill>
                  <a:srgbClr val="597E95"/>
                </a:solidFill>
                <a:latin typeface="+mj-lt"/>
              </a:rPr>
              <a:t>™</a:t>
            </a:r>
            <a:r>
              <a:rPr lang="en-US" altLang="en-US" sz="1800" b="1" dirty="0">
                <a:solidFill>
                  <a:srgbClr val="597E95"/>
                </a:solidFill>
                <a:latin typeface="+mj-lt"/>
              </a:rPr>
              <a:t> Platform</a:t>
            </a:r>
            <a:endParaRPr lang="en-US" altLang="en-US" sz="2600" b="1" baseline="30000" dirty="0">
              <a:solidFill>
                <a:srgbClr val="597E95"/>
              </a:solidFill>
              <a:latin typeface="+mj-lt"/>
            </a:endParaRPr>
          </a:p>
          <a:p>
            <a:pPr eaLnBrk="1" hangingPunct="1"/>
            <a:r>
              <a:rPr lang="en-US" altLang="en-US" sz="1600" dirty="0">
                <a:solidFill>
                  <a:srgbClr val="597E95"/>
                </a:solidFill>
              </a:rPr>
              <a:t>Fluoroscopic navigation technology corrects for </a:t>
            </a:r>
            <a:br>
              <a:rPr lang="en-US" altLang="en-US" sz="1600" dirty="0">
                <a:solidFill>
                  <a:srgbClr val="597E95"/>
                </a:solidFill>
              </a:rPr>
            </a:br>
            <a:r>
              <a:rPr lang="en-US" altLang="en-US" sz="1600" dirty="0">
                <a:solidFill>
                  <a:srgbClr val="597E95"/>
                </a:solidFill>
              </a:rPr>
              <a:t>CT-to-body divergence by visually enhancing nodules, and allowing alignment of the catheter to the nodule during the procedure.</a:t>
            </a:r>
            <a:r>
              <a:rPr lang="en-US" altLang="en-US" sz="1600" baseline="30000" dirty="0">
                <a:solidFill>
                  <a:srgbClr val="597E95"/>
                </a:solidFill>
              </a:rPr>
              <a:t>1, 2 </a:t>
            </a:r>
            <a:r>
              <a:rPr lang="en-US" altLang="en-US" sz="1600" dirty="0">
                <a:solidFill>
                  <a:srgbClr val="597E95"/>
                </a:solidFill>
              </a:rPr>
              <a:t>This enables you to be in the correct location prior to biopsy. </a:t>
            </a:r>
          </a:p>
          <a:p>
            <a:pPr eaLnBrk="1" hangingPunct="1"/>
            <a:endParaRPr lang="en-US" altLang="en-US" sz="1600" dirty="0">
              <a:solidFill>
                <a:srgbClr val="597E95"/>
              </a:solidFill>
            </a:endParaRPr>
          </a:p>
          <a:p>
            <a:pPr eaLnBrk="1" hangingPunct="1"/>
            <a:r>
              <a:rPr lang="en-US" altLang="en-US" sz="1600" dirty="0">
                <a:solidFill>
                  <a:srgbClr val="597E95"/>
                </a:solidFill>
              </a:rPr>
              <a:t>Continuous guidance helps you maintain alignment to the target — even after the locatable guide is removed, giving you confidence throughout the biopsy to sample multi-directionally. You can even reach nodules outside the airways with the </a:t>
            </a:r>
            <a:r>
              <a:rPr lang="en-US" altLang="en-US" sz="1600" dirty="0" err="1">
                <a:solidFill>
                  <a:srgbClr val="597E95"/>
                </a:solidFill>
              </a:rPr>
              <a:t>CrossCountry</a:t>
            </a:r>
            <a:r>
              <a:rPr lang="en-US" altLang="en-US" sz="1600" baseline="30000" dirty="0">
                <a:solidFill>
                  <a:srgbClr val="597E95"/>
                </a:solidFill>
              </a:rPr>
              <a:t>™</a:t>
            </a:r>
            <a:r>
              <a:rPr lang="en-US" altLang="en-US" sz="1600" dirty="0">
                <a:solidFill>
                  <a:srgbClr val="597E95"/>
                </a:solidFill>
              </a:rPr>
              <a:t> transbronchial access tool.</a:t>
            </a:r>
          </a:p>
          <a:p>
            <a:pPr eaLnBrk="1" hangingPunct="1"/>
            <a:endParaRPr lang="en-US" altLang="en-US" sz="1600" dirty="0">
              <a:solidFill>
                <a:srgbClr val="597E95"/>
              </a:solidFill>
            </a:endParaRPr>
          </a:p>
          <a:p>
            <a:pPr eaLnBrk="1" hangingPunct="1"/>
            <a:r>
              <a:rPr lang="en-US" altLang="en-US" sz="1600" dirty="0">
                <a:solidFill>
                  <a:srgbClr val="597E95"/>
                </a:solidFill>
              </a:rPr>
              <a:t>Welcome to a new era in lung navigation.</a:t>
            </a:r>
          </a:p>
        </p:txBody>
      </p:sp>
      <p:pic>
        <p:nvPicPr>
          <p:cNvPr id="31748" name="Picture 9">
            <a:extLst>
              <a:ext uri="{FF2B5EF4-FFF2-40B4-BE49-F238E27FC236}">
                <a16:creationId xmlns:a16="http://schemas.microsoft.com/office/drawing/2014/main" id="{78303AF1-661B-674A-A490-B89E99DBF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312025"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167A07-2821-4C41-9AE1-F879B6C50F78}"/>
              </a:ext>
            </a:extLst>
          </p:cNvPr>
          <p:cNvPicPr>
            <a:picLocks noChangeAspect="1"/>
          </p:cNvPicPr>
          <p:nvPr/>
        </p:nvPicPr>
        <p:blipFill>
          <a:blip r:embed="rId4"/>
          <a:stretch>
            <a:fillRect/>
          </a:stretch>
        </p:blipFill>
        <p:spPr>
          <a:xfrm>
            <a:off x="737698" y="-21097"/>
            <a:ext cx="5970832" cy="7649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a:extLst>
              <a:ext uri="{FF2B5EF4-FFF2-40B4-BE49-F238E27FC236}">
                <a16:creationId xmlns:a16="http://schemas.microsoft.com/office/drawing/2014/main" id="{7B20C25C-FD1C-4F4D-B8C1-173AABEE6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3776663"/>
            <a:ext cx="3754438" cy="379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Slide Number Placeholder 1">
            <a:extLst>
              <a:ext uri="{FF2B5EF4-FFF2-40B4-BE49-F238E27FC236}">
                <a16:creationId xmlns:a16="http://schemas.microsoft.com/office/drawing/2014/main" id="{048673A3-160F-1A4F-B460-31DB2B28C48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38DFCFF0-F5F5-F440-B96B-F889413A6F12}" type="slidenum">
              <a:rPr lang="en-US" altLang="en-US" sz="1000">
                <a:solidFill>
                  <a:schemeClr val="bg1"/>
                </a:solidFill>
              </a:rPr>
              <a:pPr/>
              <a:t>4</a:t>
            </a:fld>
            <a:endParaRPr lang="en-US" altLang="en-US" sz="1000">
              <a:solidFill>
                <a:schemeClr val="bg1"/>
              </a:solidFill>
            </a:endParaRPr>
          </a:p>
        </p:txBody>
      </p:sp>
      <p:sp>
        <p:nvSpPr>
          <p:cNvPr id="33795" name="TextBox 24">
            <a:extLst>
              <a:ext uri="{FF2B5EF4-FFF2-40B4-BE49-F238E27FC236}">
                <a16:creationId xmlns:a16="http://schemas.microsoft.com/office/drawing/2014/main" id="{7D6EC043-829C-2342-BBAE-DFCBAB72C0C3}"/>
              </a:ext>
            </a:extLst>
          </p:cNvPr>
          <p:cNvSpPr txBox="1">
            <a:spLocks noChangeArrowheads="1"/>
          </p:cNvSpPr>
          <p:nvPr/>
        </p:nvSpPr>
        <p:spPr bwMode="auto">
          <a:xfrm>
            <a:off x="7599363" y="5846763"/>
            <a:ext cx="27130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1800"/>
              </a:lnSpc>
            </a:pPr>
            <a:r>
              <a:rPr lang="en-US" altLang="en-US" sz="1400">
                <a:solidFill>
                  <a:srgbClr val="597E95"/>
                </a:solidFill>
              </a:rPr>
              <a:t>Using fluoroscopic navigation technology, compare the 2D fluoroscopic image (top) to a slice of the 3D reconstruction of the exact same nodule (bottom). </a:t>
            </a:r>
          </a:p>
        </p:txBody>
      </p:sp>
      <p:pic>
        <p:nvPicPr>
          <p:cNvPr id="33796" name="Picture 11">
            <a:extLst>
              <a:ext uri="{FF2B5EF4-FFF2-40B4-BE49-F238E27FC236}">
                <a16:creationId xmlns:a16="http://schemas.microsoft.com/office/drawing/2014/main" id="{F15113C4-E0B8-EE47-9C96-4E3FF2E4F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9775" y="0"/>
            <a:ext cx="3776663"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a:extLst>
              <a:ext uri="{FF2B5EF4-FFF2-40B4-BE49-F238E27FC236}">
                <a16:creationId xmlns:a16="http://schemas.microsoft.com/office/drawing/2014/main" id="{48D0ADD1-1A96-CF42-8EBA-34DA08BAD967}"/>
              </a:ext>
            </a:extLst>
          </p:cNvPr>
          <p:cNvSpPr txBox="1">
            <a:spLocks/>
          </p:cNvSpPr>
          <p:nvPr/>
        </p:nvSpPr>
        <p:spPr>
          <a:xfrm>
            <a:off x="919163" y="933450"/>
            <a:ext cx="4981575" cy="1944688"/>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200"/>
              </a:lnSpc>
              <a:spcBef>
                <a:spcPts val="0"/>
              </a:spcBef>
              <a:spcAft>
                <a:spcPts val="0"/>
              </a:spcAft>
              <a:defRPr/>
            </a:pPr>
            <a:r>
              <a:rPr lang="en-US" sz="4700" b="0" spc="-150" dirty="0" err="1">
                <a:solidFill>
                  <a:srgbClr val="171E43"/>
                </a:solidFill>
                <a:latin typeface="Effra Light"/>
                <a:cs typeface="Effra Light"/>
              </a:rPr>
              <a:t>FluOroscopic</a:t>
            </a:r>
            <a:endParaRPr lang="en-US" sz="4700" b="0" spc="-150" dirty="0">
              <a:solidFill>
                <a:srgbClr val="171E43"/>
              </a:solidFill>
              <a:latin typeface="Effra Light"/>
              <a:cs typeface="Effra Light"/>
            </a:endParaRPr>
          </a:p>
          <a:p>
            <a:pPr fontAlgn="auto">
              <a:lnSpc>
                <a:spcPts val="4200"/>
              </a:lnSpc>
              <a:spcBef>
                <a:spcPts val="0"/>
              </a:spcBef>
              <a:spcAft>
                <a:spcPts val="0"/>
              </a:spcAft>
              <a:defRPr/>
            </a:pPr>
            <a:r>
              <a:rPr lang="en-US" sz="4700" b="0" spc="-150" dirty="0">
                <a:solidFill>
                  <a:srgbClr val="A62990"/>
                </a:solidFill>
                <a:latin typeface="Effra Medium"/>
                <a:cs typeface="Effra Medium"/>
              </a:rPr>
              <a:t>Navigation </a:t>
            </a:r>
          </a:p>
          <a:p>
            <a:pPr fontAlgn="auto">
              <a:lnSpc>
                <a:spcPts val="4200"/>
              </a:lnSpc>
              <a:spcBef>
                <a:spcPts val="0"/>
              </a:spcBef>
              <a:spcAft>
                <a:spcPts val="0"/>
              </a:spcAft>
              <a:defRPr/>
            </a:pPr>
            <a:r>
              <a:rPr lang="en-US" sz="4700" b="0" spc="-150" dirty="0">
                <a:solidFill>
                  <a:srgbClr val="A62990"/>
                </a:solidFill>
                <a:latin typeface="Effra Medium"/>
                <a:cs typeface="Effra Medium"/>
              </a:rPr>
              <a:t>technology</a:t>
            </a:r>
          </a:p>
        </p:txBody>
      </p:sp>
      <p:sp>
        <p:nvSpPr>
          <p:cNvPr id="33798" name="TextBox 9">
            <a:extLst>
              <a:ext uri="{FF2B5EF4-FFF2-40B4-BE49-F238E27FC236}">
                <a16:creationId xmlns:a16="http://schemas.microsoft.com/office/drawing/2014/main" id="{7DD4F69F-5871-6C48-800F-A23BFD069829}"/>
              </a:ext>
            </a:extLst>
          </p:cNvPr>
          <p:cNvSpPr txBox="1">
            <a:spLocks noChangeArrowheads="1"/>
          </p:cNvSpPr>
          <p:nvPr/>
        </p:nvSpPr>
        <p:spPr bwMode="auto">
          <a:xfrm>
            <a:off x="927100" y="2668588"/>
            <a:ext cx="52546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a:solidFill>
                  <a:srgbClr val="597E95"/>
                </a:solidFill>
              </a:rPr>
              <a:t>Perform local registration with 3D tomosynthesis-like input from an existing C-arm and enhance the nodule’s visibility. Adjust for CT-to-body divergence with alignment of the catheter to the nodule throughout the procedure. </a:t>
            </a:r>
            <a:endParaRPr lang="en-US" altLang="en-US" sz="1500">
              <a:solidFill>
                <a:srgbClr val="597E9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1">
            <a:extLst>
              <a:ext uri="{FF2B5EF4-FFF2-40B4-BE49-F238E27FC236}">
                <a16:creationId xmlns:a16="http://schemas.microsoft.com/office/drawing/2014/main" id="{8301A35D-BFBD-0F4A-9839-29BC06ED575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4F11F1BF-D986-C44C-A450-BEC125A18EBE}" type="slidenum">
              <a:rPr lang="en-US" altLang="en-US" sz="1000">
                <a:solidFill>
                  <a:schemeClr val="bg1"/>
                </a:solidFill>
              </a:rPr>
              <a:pPr/>
              <a:t>5</a:t>
            </a:fld>
            <a:endParaRPr lang="en-US" altLang="en-US" sz="1000">
              <a:solidFill>
                <a:schemeClr val="bg1"/>
              </a:solidFill>
            </a:endParaRPr>
          </a:p>
        </p:txBody>
      </p:sp>
      <p:sp>
        <p:nvSpPr>
          <p:cNvPr id="35842" name="TextBox 20">
            <a:extLst>
              <a:ext uri="{FF2B5EF4-FFF2-40B4-BE49-F238E27FC236}">
                <a16:creationId xmlns:a16="http://schemas.microsoft.com/office/drawing/2014/main" id="{7083B60C-F912-9B4A-AAF3-4D920887D85B}"/>
              </a:ext>
            </a:extLst>
          </p:cNvPr>
          <p:cNvSpPr txBox="1">
            <a:spLocks noChangeArrowheads="1"/>
          </p:cNvSpPr>
          <p:nvPr/>
        </p:nvSpPr>
        <p:spPr bwMode="auto">
          <a:xfrm>
            <a:off x="7658100" y="1557338"/>
            <a:ext cx="58134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a:solidFill>
                  <a:schemeClr val="bg1"/>
                </a:solidFill>
              </a:rPr>
              <a:t>The steerable catheter dimension is the same, but now features a sensor coil embedded in the distal tip. This generates continuous positional data, so you can maintain alignment on the target even after the locatable guide is removed.</a:t>
            </a:r>
            <a:endParaRPr lang="en-US" altLang="en-US" sz="1500">
              <a:solidFill>
                <a:schemeClr val="bg1"/>
              </a:solidFill>
            </a:endParaRPr>
          </a:p>
        </p:txBody>
      </p:sp>
      <p:sp>
        <p:nvSpPr>
          <p:cNvPr id="5" name="Rectangle 4">
            <a:extLst>
              <a:ext uri="{FF2B5EF4-FFF2-40B4-BE49-F238E27FC236}">
                <a16:creationId xmlns:a16="http://schemas.microsoft.com/office/drawing/2014/main" id="{1B405CE4-FE48-8447-8D0A-2FF17648AC49}"/>
              </a:ext>
            </a:extLst>
          </p:cNvPr>
          <p:cNvSpPr/>
          <p:nvPr/>
        </p:nvSpPr>
        <p:spPr>
          <a:xfrm>
            <a:off x="0" y="0"/>
            <a:ext cx="7318375" cy="7546975"/>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sz="1600" dirty="0" err="1"/>
          </a:p>
        </p:txBody>
      </p:sp>
      <p:sp>
        <p:nvSpPr>
          <p:cNvPr id="17" name="Title 14">
            <a:extLst>
              <a:ext uri="{FF2B5EF4-FFF2-40B4-BE49-F238E27FC236}">
                <a16:creationId xmlns:a16="http://schemas.microsoft.com/office/drawing/2014/main" id="{67C32119-4244-3540-B2B7-810BC18609C1}"/>
              </a:ext>
            </a:extLst>
          </p:cNvPr>
          <p:cNvSpPr txBox="1">
            <a:spLocks/>
          </p:cNvSpPr>
          <p:nvPr/>
        </p:nvSpPr>
        <p:spPr>
          <a:xfrm>
            <a:off x="1568450" y="4370388"/>
            <a:ext cx="4181475" cy="1273175"/>
          </a:xfrm>
          <a:prstGeom prst="rect">
            <a:avLst/>
          </a:prstGeom>
        </p:spPr>
        <p:txBody>
          <a:bodyPr/>
          <a:lstStyle>
            <a:lvl1pPr algn="l" defTabSz="548457" rtl="0" eaLnBrk="1" latinLnBrk="0" hangingPunct="1">
              <a:lnSpc>
                <a:spcPct val="85000"/>
              </a:lnSpc>
              <a:spcBef>
                <a:spcPct val="0"/>
              </a:spcBef>
              <a:buNone/>
              <a:defRPr sz="2800" b="1" i="0" kern="1200" cap="all">
                <a:solidFill>
                  <a:schemeClr val="tx1"/>
                </a:solidFill>
                <a:latin typeface="+mj-lt"/>
                <a:ea typeface="+mj-ea"/>
                <a:cs typeface="+mj-cs"/>
              </a:defRPr>
            </a:lvl1pPr>
          </a:lstStyle>
          <a:p>
            <a:pPr algn="ctr" fontAlgn="auto">
              <a:lnSpc>
                <a:spcPts val="4200"/>
              </a:lnSpc>
              <a:spcBef>
                <a:spcPts val="0"/>
              </a:spcBef>
              <a:spcAft>
                <a:spcPts val="0"/>
              </a:spcAft>
              <a:defRPr/>
            </a:pPr>
            <a:r>
              <a:rPr lang="en-US" sz="8800" spc="-150" dirty="0">
                <a:solidFill>
                  <a:schemeClr val="tx2"/>
                </a:solidFill>
              </a:rPr>
              <a:t>25</a:t>
            </a:r>
          </a:p>
          <a:p>
            <a:pPr algn="ctr" fontAlgn="auto">
              <a:lnSpc>
                <a:spcPts val="4200"/>
              </a:lnSpc>
              <a:spcBef>
                <a:spcPts val="0"/>
              </a:spcBef>
              <a:spcAft>
                <a:spcPts val="0"/>
              </a:spcAft>
              <a:defRPr/>
            </a:pPr>
            <a:r>
              <a:rPr lang="en-US" b="0" dirty="0">
                <a:solidFill>
                  <a:schemeClr val="tx2"/>
                </a:solidFill>
                <a:latin typeface="Effra Medium"/>
                <a:cs typeface="Effra Medium"/>
              </a:rPr>
              <a:t>Point increase</a:t>
            </a:r>
            <a:r>
              <a:rPr lang="en-US" b="0" baseline="30000" dirty="0">
                <a:solidFill>
                  <a:schemeClr val="tx2"/>
                </a:solidFill>
                <a:latin typeface="Effra Medium"/>
                <a:cs typeface="Effra Medium"/>
              </a:rPr>
              <a:t>†</a:t>
            </a:r>
          </a:p>
        </p:txBody>
      </p:sp>
      <p:sp>
        <p:nvSpPr>
          <p:cNvPr id="35845" name="TextBox 18">
            <a:extLst>
              <a:ext uri="{FF2B5EF4-FFF2-40B4-BE49-F238E27FC236}">
                <a16:creationId xmlns:a16="http://schemas.microsoft.com/office/drawing/2014/main" id="{EC54EDA5-279C-8848-B885-21AADE45D9DB}"/>
              </a:ext>
            </a:extLst>
          </p:cNvPr>
          <p:cNvSpPr txBox="1">
            <a:spLocks noChangeArrowheads="1"/>
          </p:cNvSpPr>
          <p:nvPr/>
        </p:nvSpPr>
        <p:spPr bwMode="auto">
          <a:xfrm>
            <a:off x="2127250" y="5486400"/>
            <a:ext cx="3063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algn="ctr" eaLnBrk="1" hangingPunct="1"/>
            <a:r>
              <a:rPr lang="en-US" altLang="en-US" sz="2000" dirty="0"/>
              <a:t>in diagnostic yields</a:t>
            </a:r>
            <a:r>
              <a:rPr lang="en-US" altLang="en-US" sz="2000" baseline="30000" dirty="0"/>
              <a:t>1</a:t>
            </a:r>
            <a:endParaRPr lang="en-US" altLang="en-US" sz="2000" baseline="30000" dirty="0">
              <a:solidFill>
                <a:srgbClr val="171E43"/>
              </a:solidFill>
            </a:endParaRPr>
          </a:p>
        </p:txBody>
      </p:sp>
      <p:grpSp>
        <p:nvGrpSpPr>
          <p:cNvPr id="35847" name="Group 3">
            <a:extLst>
              <a:ext uri="{FF2B5EF4-FFF2-40B4-BE49-F238E27FC236}">
                <a16:creationId xmlns:a16="http://schemas.microsoft.com/office/drawing/2014/main" id="{65F3C63D-0A41-7E4E-9B3F-50CC1FF911FD}"/>
              </a:ext>
            </a:extLst>
          </p:cNvPr>
          <p:cNvGrpSpPr>
            <a:grpSpLocks/>
          </p:cNvGrpSpPr>
          <p:nvPr/>
        </p:nvGrpSpPr>
        <p:grpSpPr bwMode="auto">
          <a:xfrm>
            <a:off x="7315200" y="0"/>
            <a:ext cx="7318375" cy="7546975"/>
            <a:chOff x="0" y="16866"/>
            <a:chExt cx="7318602" cy="7547013"/>
          </a:xfrm>
        </p:grpSpPr>
        <p:sp>
          <p:nvSpPr>
            <p:cNvPr id="14" name="Rectangle 13">
              <a:extLst>
                <a:ext uri="{FF2B5EF4-FFF2-40B4-BE49-F238E27FC236}">
                  <a16:creationId xmlns:a16="http://schemas.microsoft.com/office/drawing/2014/main" id="{1B1C91DB-D272-E54D-832A-3BE0C33ABDF0}"/>
                </a:ext>
              </a:extLst>
            </p:cNvPr>
            <p:cNvSpPr/>
            <p:nvPr/>
          </p:nvSpPr>
          <p:spPr>
            <a:xfrm>
              <a:off x="0" y="16866"/>
              <a:ext cx="7318602" cy="7547013"/>
            </a:xfrm>
            <a:prstGeom prst="rect">
              <a:avLst/>
            </a:prstGeom>
            <a:solidFill>
              <a:srgbClr val="0115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defTabSz="548457" eaLnBrk="1" fontAlgn="auto" hangingPunct="1">
                <a:spcBef>
                  <a:spcPts val="0"/>
                </a:spcBef>
                <a:spcAft>
                  <a:spcPts val="0"/>
                </a:spcAft>
                <a:defRPr/>
              </a:pPr>
              <a:endParaRPr lang="en-US" sz="1600" dirty="0" err="1"/>
            </a:p>
          </p:txBody>
        </p:sp>
        <p:sp>
          <p:nvSpPr>
            <p:cNvPr id="35854" name="TextBox 22">
              <a:extLst>
                <a:ext uri="{FF2B5EF4-FFF2-40B4-BE49-F238E27FC236}">
                  <a16:creationId xmlns:a16="http://schemas.microsoft.com/office/drawing/2014/main" id="{8CE1188A-908F-5D43-914A-809CA3AB548E}"/>
                </a:ext>
              </a:extLst>
            </p:cNvPr>
            <p:cNvSpPr txBox="1">
              <a:spLocks noChangeArrowheads="1"/>
            </p:cNvSpPr>
            <p:nvPr/>
          </p:nvSpPr>
          <p:spPr bwMode="auto">
            <a:xfrm>
              <a:off x="1137266" y="751609"/>
              <a:ext cx="5034934" cy="144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algn="ctr" eaLnBrk="1" hangingPunct="1">
                <a:lnSpc>
                  <a:spcPts val="2400"/>
                </a:lnSpc>
              </a:pPr>
              <a:r>
                <a:rPr lang="en-US" altLang="en-US" sz="3200" dirty="0">
                  <a:solidFill>
                    <a:srgbClr val="A62990"/>
                  </a:solidFill>
                  <a:latin typeface="Effra Medium" panose="020B0603020203020204" pitchFamily="34" charset="0"/>
                </a:rPr>
                <a:t>95% </a:t>
              </a:r>
              <a:r>
                <a:rPr lang="en-US" altLang="en-US" sz="2000" dirty="0">
                  <a:solidFill>
                    <a:schemeClr val="bg1"/>
                  </a:solidFill>
                </a:rPr>
                <a:t>success rate</a:t>
              </a:r>
              <a:r>
                <a:rPr lang="en-US" altLang="en-US" sz="2000" baseline="30000" dirty="0">
                  <a:solidFill>
                    <a:schemeClr val="bg1"/>
                  </a:solidFill>
                </a:rPr>
                <a:t>‡</a:t>
              </a:r>
              <a:r>
                <a:rPr lang="en-US" altLang="en-US" sz="2000" dirty="0">
                  <a:solidFill>
                    <a:schemeClr val="bg1"/>
                  </a:solidFill>
                </a:rPr>
                <a:t> of the virtual target overlapping the actual  after using fluoroscopic navigation technology</a:t>
              </a:r>
              <a:r>
                <a:rPr lang="en-US" altLang="en-US" sz="2000" baseline="30000" dirty="0">
                  <a:solidFill>
                    <a:schemeClr val="bg1"/>
                  </a:solidFill>
                </a:rPr>
                <a:t>2</a:t>
              </a:r>
            </a:p>
          </p:txBody>
        </p:sp>
      </p:grpSp>
      <p:sp>
        <p:nvSpPr>
          <p:cNvPr id="35849" name="TextBox 17">
            <a:extLst>
              <a:ext uri="{FF2B5EF4-FFF2-40B4-BE49-F238E27FC236}">
                <a16:creationId xmlns:a16="http://schemas.microsoft.com/office/drawing/2014/main" id="{CF696A94-2FAF-1349-994C-7EAC96C11382}"/>
              </a:ext>
            </a:extLst>
          </p:cNvPr>
          <p:cNvSpPr txBox="1">
            <a:spLocks noChangeArrowheads="1"/>
          </p:cNvSpPr>
          <p:nvPr/>
        </p:nvSpPr>
        <p:spPr bwMode="auto">
          <a:xfrm>
            <a:off x="1611313" y="1041400"/>
            <a:ext cx="40957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algn="ctr" eaLnBrk="1" hangingPunct="1"/>
            <a:r>
              <a:rPr lang="en-US" altLang="en-US" sz="2000"/>
              <a:t>Using fluoroscopic navigation </a:t>
            </a:r>
            <a:br>
              <a:rPr lang="en-US" altLang="en-US" sz="2000"/>
            </a:br>
            <a:r>
              <a:rPr lang="en-US" altLang="en-US" sz="2000"/>
              <a:t>technology resulted in a nearly</a:t>
            </a:r>
          </a:p>
        </p:txBody>
      </p:sp>
      <p:sp>
        <p:nvSpPr>
          <p:cNvPr id="15" name="Title 14">
            <a:extLst>
              <a:ext uri="{FF2B5EF4-FFF2-40B4-BE49-F238E27FC236}">
                <a16:creationId xmlns:a16="http://schemas.microsoft.com/office/drawing/2014/main" id="{059253BC-9E42-534C-97B5-C1E8616F46F0}"/>
              </a:ext>
            </a:extLst>
          </p:cNvPr>
          <p:cNvSpPr txBox="1">
            <a:spLocks/>
          </p:cNvSpPr>
          <p:nvPr/>
        </p:nvSpPr>
        <p:spPr>
          <a:xfrm>
            <a:off x="9169400" y="5691188"/>
            <a:ext cx="1298819" cy="457200"/>
          </a:xfrm>
          <a:prstGeom prst="rect">
            <a:avLst/>
          </a:prstGeom>
        </p:spPr>
        <p:txBody>
          <a:bodyPr/>
          <a:lstStyle>
            <a:lvl1pPr algn="l" defTabSz="548457" rtl="0" eaLnBrk="1" latinLnBrk="0" hangingPunct="1">
              <a:lnSpc>
                <a:spcPct val="85000"/>
              </a:lnSpc>
              <a:spcBef>
                <a:spcPct val="0"/>
              </a:spcBef>
              <a:buNone/>
              <a:defRPr sz="2800" b="1" i="0" kern="1200" cap="all">
                <a:solidFill>
                  <a:schemeClr val="tx1"/>
                </a:solidFill>
                <a:latin typeface="+mj-lt"/>
                <a:ea typeface="+mj-ea"/>
                <a:cs typeface="+mj-cs"/>
              </a:defRPr>
            </a:lvl1pPr>
          </a:lstStyle>
          <a:p>
            <a:pPr algn="ctr" fontAlgn="auto">
              <a:lnSpc>
                <a:spcPts val="4200"/>
              </a:lnSpc>
              <a:spcBef>
                <a:spcPts val="0"/>
              </a:spcBef>
              <a:spcAft>
                <a:spcPts val="0"/>
              </a:spcAft>
              <a:defRPr/>
            </a:pPr>
            <a:r>
              <a:rPr lang="en-US" sz="2400" b="0" dirty="0">
                <a:solidFill>
                  <a:srgbClr val="A62990"/>
                </a:solidFill>
                <a:latin typeface="Effra Medium"/>
                <a:cs typeface="Effra Medium"/>
              </a:rPr>
              <a:t>before</a:t>
            </a:r>
          </a:p>
        </p:txBody>
      </p:sp>
      <p:sp>
        <p:nvSpPr>
          <p:cNvPr id="20" name="Title 14">
            <a:extLst>
              <a:ext uri="{FF2B5EF4-FFF2-40B4-BE49-F238E27FC236}">
                <a16:creationId xmlns:a16="http://schemas.microsoft.com/office/drawing/2014/main" id="{5D9B2B87-96F9-8D41-9EBF-8BF5D647CF64}"/>
              </a:ext>
            </a:extLst>
          </p:cNvPr>
          <p:cNvSpPr txBox="1">
            <a:spLocks/>
          </p:cNvSpPr>
          <p:nvPr/>
        </p:nvSpPr>
        <p:spPr>
          <a:xfrm>
            <a:off x="11394831" y="5691188"/>
            <a:ext cx="1432169" cy="457200"/>
          </a:xfrm>
          <a:prstGeom prst="rect">
            <a:avLst/>
          </a:prstGeom>
        </p:spPr>
        <p:txBody>
          <a:bodyPr/>
          <a:lstStyle>
            <a:lvl1pPr algn="l" defTabSz="548457" rtl="0" eaLnBrk="1" latinLnBrk="0" hangingPunct="1">
              <a:lnSpc>
                <a:spcPct val="85000"/>
              </a:lnSpc>
              <a:spcBef>
                <a:spcPct val="0"/>
              </a:spcBef>
              <a:buNone/>
              <a:defRPr sz="2800" b="1" i="0" kern="1200" cap="all">
                <a:solidFill>
                  <a:schemeClr val="tx1"/>
                </a:solidFill>
                <a:latin typeface="+mj-lt"/>
                <a:ea typeface="+mj-ea"/>
                <a:cs typeface="+mj-cs"/>
              </a:defRPr>
            </a:lvl1pPr>
          </a:lstStyle>
          <a:p>
            <a:pPr algn="ctr" fontAlgn="auto">
              <a:lnSpc>
                <a:spcPts val="4200"/>
              </a:lnSpc>
              <a:spcBef>
                <a:spcPts val="0"/>
              </a:spcBef>
              <a:spcAft>
                <a:spcPts val="0"/>
              </a:spcAft>
              <a:defRPr/>
            </a:pPr>
            <a:r>
              <a:rPr lang="en-US" sz="2400" b="0" dirty="0">
                <a:solidFill>
                  <a:srgbClr val="A62990"/>
                </a:solidFill>
                <a:latin typeface="Effra Medium"/>
                <a:cs typeface="Effra Medium"/>
              </a:rPr>
              <a:t>after</a:t>
            </a:r>
          </a:p>
        </p:txBody>
      </p:sp>
      <p:pic>
        <p:nvPicPr>
          <p:cNvPr id="35852" name="Picture 18">
            <a:extLst>
              <a:ext uri="{FF2B5EF4-FFF2-40B4-BE49-F238E27FC236}">
                <a16:creationId xmlns:a16="http://schemas.microsoft.com/office/drawing/2014/main" id="{27170B72-0E71-5347-A167-B41B9E1CA6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9400" y="2527300"/>
            <a:ext cx="3657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8">
            <a:extLst>
              <a:ext uri="{FF2B5EF4-FFF2-40B4-BE49-F238E27FC236}">
                <a16:creationId xmlns:a16="http://schemas.microsoft.com/office/drawing/2014/main" id="{A7C03F97-D1A3-BC4D-8FF8-E028677E9C15}"/>
              </a:ext>
            </a:extLst>
          </p:cNvPr>
          <p:cNvSpPr txBox="1">
            <a:spLocks noChangeArrowheads="1"/>
          </p:cNvSpPr>
          <p:nvPr/>
        </p:nvSpPr>
        <p:spPr bwMode="auto">
          <a:xfrm>
            <a:off x="914399" y="6597175"/>
            <a:ext cx="5868785" cy="4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r>
              <a:rPr lang="en-US" sz="1400" dirty="0">
                <a:solidFill>
                  <a:schemeClr val="accent5">
                    <a:lumMod val="75000"/>
                  </a:schemeClr>
                </a:solidFill>
              </a:rPr>
              <a:t>†25 percentage point increase using fluoroscopic navigation (79%, 53/67)  </a:t>
            </a:r>
          </a:p>
          <a:p>
            <a:r>
              <a:rPr lang="en-US" sz="1400" dirty="0">
                <a:solidFill>
                  <a:schemeClr val="accent5">
                    <a:lumMod val="75000"/>
                  </a:schemeClr>
                </a:solidFill>
              </a:rPr>
              <a:t>   versus standard navigation (54%, 55/101)</a:t>
            </a:r>
          </a:p>
        </p:txBody>
      </p:sp>
      <p:sp>
        <p:nvSpPr>
          <p:cNvPr id="18" name="TextBox 18">
            <a:extLst>
              <a:ext uri="{FF2B5EF4-FFF2-40B4-BE49-F238E27FC236}">
                <a16:creationId xmlns:a16="http://schemas.microsoft.com/office/drawing/2014/main" id="{48BDA22F-7589-D840-A5AB-B4276572ECA8}"/>
              </a:ext>
            </a:extLst>
          </p:cNvPr>
          <p:cNvSpPr txBox="1">
            <a:spLocks noChangeArrowheads="1"/>
          </p:cNvSpPr>
          <p:nvPr/>
        </p:nvSpPr>
        <p:spPr bwMode="auto">
          <a:xfrm>
            <a:off x="9410001" y="6704762"/>
            <a:ext cx="3092451" cy="4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r>
              <a:rPr lang="en-US" baseline="30000" dirty="0">
                <a:solidFill>
                  <a:schemeClr val="bg1"/>
                </a:solidFill>
              </a:rPr>
              <a:t>‡Cases with evaluable videos (n=41)</a:t>
            </a:r>
            <a:endParaRPr lang="en-US" dirty="0">
              <a:solidFill>
                <a:schemeClr val="bg1"/>
              </a:solidFill>
            </a:endParaRPr>
          </a:p>
        </p:txBody>
      </p:sp>
      <p:pic>
        <p:nvPicPr>
          <p:cNvPr id="22" name="Picture 21">
            <a:extLst>
              <a:ext uri="{FF2B5EF4-FFF2-40B4-BE49-F238E27FC236}">
                <a16:creationId xmlns:a16="http://schemas.microsoft.com/office/drawing/2014/main" id="{45C0C98A-7CC6-EA41-B018-BB0091EC0438}"/>
              </a:ext>
            </a:extLst>
          </p:cNvPr>
          <p:cNvPicPr>
            <a:picLocks noChangeAspect="1"/>
          </p:cNvPicPr>
          <p:nvPr/>
        </p:nvPicPr>
        <p:blipFill>
          <a:blip r:embed="rId4"/>
          <a:stretch>
            <a:fillRect/>
          </a:stretch>
        </p:blipFill>
        <p:spPr>
          <a:xfrm>
            <a:off x="2800255" y="2241491"/>
            <a:ext cx="1733550" cy="15569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a:extLst>
              <a:ext uri="{FF2B5EF4-FFF2-40B4-BE49-F238E27FC236}">
                <a16:creationId xmlns:a16="http://schemas.microsoft.com/office/drawing/2014/main" id="{B6228071-C508-E94C-8B78-10F86B7E094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48F8CE24-3159-AD4B-9330-27284367C177}" type="slidenum">
              <a:rPr lang="en-US" altLang="en-US" sz="1000">
                <a:solidFill>
                  <a:schemeClr val="bg1"/>
                </a:solidFill>
              </a:rPr>
              <a:pPr/>
              <a:t>6</a:t>
            </a:fld>
            <a:endParaRPr lang="en-US" altLang="en-US" sz="1000">
              <a:solidFill>
                <a:schemeClr val="bg1"/>
              </a:solidFill>
            </a:endParaRPr>
          </a:p>
        </p:txBody>
      </p:sp>
      <p:sp>
        <p:nvSpPr>
          <p:cNvPr id="37890" name="TextBox 11">
            <a:extLst>
              <a:ext uri="{FF2B5EF4-FFF2-40B4-BE49-F238E27FC236}">
                <a16:creationId xmlns:a16="http://schemas.microsoft.com/office/drawing/2014/main" id="{70D03E8C-E3CB-C04F-A7EE-5ADF9A660BC3}"/>
              </a:ext>
            </a:extLst>
          </p:cNvPr>
          <p:cNvSpPr txBox="1">
            <a:spLocks noChangeArrowheads="1"/>
          </p:cNvSpPr>
          <p:nvPr/>
        </p:nvSpPr>
        <p:spPr bwMode="auto">
          <a:xfrm>
            <a:off x="927100" y="1836738"/>
            <a:ext cx="49339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dirty="0">
                <a:solidFill>
                  <a:srgbClr val="597E95"/>
                </a:solidFill>
              </a:rPr>
              <a:t>The sensor embedded in the catheter tip provides positional data, so you can maintain alignment to the target even after the locatable guide is removed. Sample multi-directionally for a thorough biopsy and potentially improved procedural outcomes.</a:t>
            </a:r>
            <a:endParaRPr lang="en-US" altLang="en-US" sz="1500" dirty="0">
              <a:solidFill>
                <a:srgbClr val="597E95"/>
              </a:solidFill>
            </a:endParaRPr>
          </a:p>
        </p:txBody>
      </p:sp>
      <p:sp>
        <p:nvSpPr>
          <p:cNvPr id="10" name="Title 14">
            <a:extLst>
              <a:ext uri="{FF2B5EF4-FFF2-40B4-BE49-F238E27FC236}">
                <a16:creationId xmlns:a16="http://schemas.microsoft.com/office/drawing/2014/main" id="{0AA41AA7-DE57-954A-83D3-9713DEB9BAC5}"/>
              </a:ext>
            </a:extLst>
          </p:cNvPr>
          <p:cNvSpPr txBox="1">
            <a:spLocks/>
          </p:cNvSpPr>
          <p:nvPr/>
        </p:nvSpPr>
        <p:spPr>
          <a:xfrm>
            <a:off x="927100" y="671513"/>
            <a:ext cx="5526088" cy="1138237"/>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200"/>
              </a:lnSpc>
              <a:spcBef>
                <a:spcPts val="0"/>
              </a:spcBef>
              <a:spcAft>
                <a:spcPts val="0"/>
              </a:spcAft>
              <a:defRPr/>
            </a:pPr>
            <a:r>
              <a:rPr lang="en-US" sz="4700" b="0" spc="-150" dirty="0">
                <a:solidFill>
                  <a:srgbClr val="171E43"/>
                </a:solidFill>
                <a:latin typeface="Effra Light"/>
                <a:cs typeface="Effra Light"/>
              </a:rPr>
              <a:t>continuous</a:t>
            </a:r>
          </a:p>
          <a:p>
            <a:pPr fontAlgn="auto">
              <a:lnSpc>
                <a:spcPts val="4200"/>
              </a:lnSpc>
              <a:spcBef>
                <a:spcPts val="0"/>
              </a:spcBef>
              <a:spcAft>
                <a:spcPts val="0"/>
              </a:spcAft>
              <a:tabLst>
                <a:tab pos="2227263" algn="l"/>
              </a:tabLst>
              <a:defRPr/>
            </a:pPr>
            <a:r>
              <a:rPr lang="en-US" sz="4700" b="0" spc="-150" dirty="0">
                <a:solidFill>
                  <a:srgbClr val="A62990"/>
                </a:solidFill>
                <a:latin typeface="Effra Medium"/>
                <a:cs typeface="Effra Medium"/>
              </a:rPr>
              <a:t>guidance</a:t>
            </a:r>
          </a:p>
        </p:txBody>
      </p:sp>
      <p:sp>
        <p:nvSpPr>
          <p:cNvPr id="37892" name="TextBox 12">
            <a:extLst>
              <a:ext uri="{FF2B5EF4-FFF2-40B4-BE49-F238E27FC236}">
                <a16:creationId xmlns:a16="http://schemas.microsoft.com/office/drawing/2014/main" id="{E856F8D7-5D83-2043-AEAA-AE174C2C54E3}"/>
              </a:ext>
            </a:extLst>
          </p:cNvPr>
          <p:cNvSpPr txBox="1">
            <a:spLocks noChangeArrowheads="1"/>
          </p:cNvSpPr>
          <p:nvPr/>
        </p:nvSpPr>
        <p:spPr bwMode="auto">
          <a:xfrm>
            <a:off x="952500" y="6076950"/>
            <a:ext cx="43672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1600"/>
              </a:lnSpc>
            </a:pPr>
            <a:r>
              <a:rPr lang="en-US" altLang="en-US" sz="1400">
                <a:solidFill>
                  <a:srgbClr val="597E95"/>
                </a:solidFill>
              </a:rPr>
              <a:t>With the locatable guide removed, radial ebus confirms successful navigation to the nodule. Continuous guidance shows the alignment to the nodule.</a:t>
            </a:r>
            <a:endParaRPr lang="en-US" altLang="en-US" sz="1400" baseline="30000">
              <a:solidFill>
                <a:srgbClr val="597E95"/>
              </a:solidFill>
            </a:endParaRPr>
          </a:p>
        </p:txBody>
      </p:sp>
      <p:sp>
        <p:nvSpPr>
          <p:cNvPr id="37894" name="TextBox 1">
            <a:extLst>
              <a:ext uri="{FF2B5EF4-FFF2-40B4-BE49-F238E27FC236}">
                <a16:creationId xmlns:a16="http://schemas.microsoft.com/office/drawing/2014/main" id="{1C3FBF0B-12B6-5A43-8B9A-FC6F850CABF5}"/>
              </a:ext>
            </a:extLst>
          </p:cNvPr>
          <p:cNvSpPr txBox="1">
            <a:spLocks noChangeArrowheads="1"/>
          </p:cNvSpPr>
          <p:nvPr/>
        </p:nvSpPr>
        <p:spPr bwMode="auto">
          <a:xfrm>
            <a:off x="5414963" y="7975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115888" indent="-115888">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a:lnSpc>
                <a:spcPts val="1900"/>
              </a:lnSpc>
              <a:buFont typeface="Wingdings" pitchFamily="2" charset="2"/>
              <a:buChar char="§"/>
            </a:pPr>
            <a:endParaRPr lang="en-US" altLang="en-US" sz="1600"/>
          </a:p>
        </p:txBody>
      </p:sp>
      <p:sp>
        <p:nvSpPr>
          <p:cNvPr id="37896" name="TextBox 9">
            <a:extLst>
              <a:ext uri="{FF2B5EF4-FFF2-40B4-BE49-F238E27FC236}">
                <a16:creationId xmlns:a16="http://schemas.microsoft.com/office/drawing/2014/main" id="{7E3F5D00-133D-6844-ADA3-993AE5A818D7}"/>
              </a:ext>
            </a:extLst>
          </p:cNvPr>
          <p:cNvSpPr txBox="1">
            <a:spLocks noChangeArrowheads="1"/>
          </p:cNvSpPr>
          <p:nvPr/>
        </p:nvSpPr>
        <p:spPr bwMode="auto">
          <a:xfrm>
            <a:off x="7840663" y="5894388"/>
            <a:ext cx="25685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1600"/>
              </a:lnSpc>
            </a:pPr>
            <a:r>
              <a:rPr lang="en-US" altLang="en-US" sz="1400">
                <a:solidFill>
                  <a:schemeClr val="bg1"/>
                </a:solidFill>
              </a:rPr>
              <a:t>Mark your position </a:t>
            </a:r>
            <a:br>
              <a:rPr lang="en-US" altLang="en-US" sz="1400">
                <a:solidFill>
                  <a:schemeClr val="bg1"/>
                </a:solidFill>
              </a:rPr>
            </a:br>
            <a:r>
              <a:rPr lang="en-US" altLang="en-US" sz="1400">
                <a:solidFill>
                  <a:schemeClr val="bg1"/>
                </a:solidFill>
              </a:rPr>
              <a:t>in the local view to facilitate multi-directional sampling.</a:t>
            </a:r>
          </a:p>
        </p:txBody>
      </p:sp>
      <p:pic>
        <p:nvPicPr>
          <p:cNvPr id="16" name="Picture 15">
            <a:extLst>
              <a:ext uri="{FF2B5EF4-FFF2-40B4-BE49-F238E27FC236}">
                <a16:creationId xmlns:a16="http://schemas.microsoft.com/office/drawing/2014/main" id="{00A5707A-606C-C44B-8F0A-54362EDF2E61}"/>
              </a:ext>
            </a:extLst>
          </p:cNvPr>
          <p:cNvPicPr>
            <a:picLocks noChangeAspect="1"/>
          </p:cNvPicPr>
          <p:nvPr/>
        </p:nvPicPr>
        <p:blipFill>
          <a:blip r:embed="rId3"/>
          <a:stretch>
            <a:fillRect/>
          </a:stretch>
        </p:blipFill>
        <p:spPr>
          <a:xfrm>
            <a:off x="943708" y="3524509"/>
            <a:ext cx="4674577" cy="2735858"/>
          </a:xfrm>
          <a:prstGeom prst="rect">
            <a:avLst/>
          </a:prstGeom>
        </p:spPr>
      </p:pic>
      <p:pic>
        <p:nvPicPr>
          <p:cNvPr id="13" name="Picture 12">
            <a:extLst>
              <a:ext uri="{FF2B5EF4-FFF2-40B4-BE49-F238E27FC236}">
                <a16:creationId xmlns:a16="http://schemas.microsoft.com/office/drawing/2014/main" id="{02256C7E-7F5E-BF47-9B19-F4A174075788}"/>
              </a:ext>
            </a:extLst>
          </p:cNvPr>
          <p:cNvPicPr>
            <a:picLocks noChangeAspect="1"/>
          </p:cNvPicPr>
          <p:nvPr/>
        </p:nvPicPr>
        <p:blipFill>
          <a:blip r:embed="rId4"/>
          <a:stretch>
            <a:fillRect/>
          </a:stretch>
        </p:blipFill>
        <p:spPr>
          <a:xfrm>
            <a:off x="7315200" y="-21503"/>
            <a:ext cx="7315200" cy="75782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301BA-D1A1-9E45-8C15-58B6BFBA7EA4}"/>
              </a:ext>
            </a:extLst>
          </p:cNvPr>
          <p:cNvPicPr>
            <a:picLocks noChangeAspect="1"/>
          </p:cNvPicPr>
          <p:nvPr/>
        </p:nvPicPr>
        <p:blipFill>
          <a:blip r:embed="rId3"/>
          <a:stretch>
            <a:fillRect/>
          </a:stretch>
        </p:blipFill>
        <p:spPr>
          <a:xfrm>
            <a:off x="7299325" y="0"/>
            <a:ext cx="7331075" cy="7543800"/>
          </a:xfrm>
          <a:prstGeom prst="rect">
            <a:avLst/>
          </a:prstGeom>
        </p:spPr>
      </p:pic>
      <p:sp>
        <p:nvSpPr>
          <p:cNvPr id="39938" name="Slide Number Placeholder 1">
            <a:extLst>
              <a:ext uri="{FF2B5EF4-FFF2-40B4-BE49-F238E27FC236}">
                <a16:creationId xmlns:a16="http://schemas.microsoft.com/office/drawing/2014/main" id="{17DF55C2-7599-9645-A787-C2A3D248A7E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6DE4BFAB-F84E-D349-86B3-924CFE68B257}" type="slidenum">
              <a:rPr lang="en-US" altLang="en-US" sz="1000">
                <a:solidFill>
                  <a:schemeClr val="bg1"/>
                </a:solidFill>
              </a:rPr>
              <a:pPr/>
              <a:t>7</a:t>
            </a:fld>
            <a:endParaRPr lang="en-US" altLang="en-US" sz="1000">
              <a:solidFill>
                <a:schemeClr val="bg1"/>
              </a:solidFill>
            </a:endParaRPr>
          </a:p>
        </p:txBody>
      </p:sp>
      <p:sp>
        <p:nvSpPr>
          <p:cNvPr id="39939" name="TextBox 11">
            <a:extLst>
              <a:ext uri="{FF2B5EF4-FFF2-40B4-BE49-F238E27FC236}">
                <a16:creationId xmlns:a16="http://schemas.microsoft.com/office/drawing/2014/main" id="{9A15E940-37A1-6646-8F08-55D519B41113}"/>
              </a:ext>
            </a:extLst>
          </p:cNvPr>
          <p:cNvSpPr txBox="1">
            <a:spLocks noChangeArrowheads="1"/>
          </p:cNvSpPr>
          <p:nvPr/>
        </p:nvSpPr>
        <p:spPr bwMode="auto">
          <a:xfrm>
            <a:off x="927100" y="3597275"/>
            <a:ext cx="53959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dirty="0">
                <a:solidFill>
                  <a:srgbClr val="597E95"/>
                </a:solidFill>
              </a:rPr>
              <a:t>The </a:t>
            </a:r>
            <a:r>
              <a:rPr lang="en-US" altLang="en-US" sz="1600" dirty="0" err="1">
                <a:solidFill>
                  <a:srgbClr val="597E95"/>
                </a:solidFill>
              </a:rPr>
              <a:t>CrossCountry</a:t>
            </a:r>
            <a:r>
              <a:rPr lang="en-US" altLang="en-US" sz="1600" baseline="30000" dirty="0">
                <a:solidFill>
                  <a:srgbClr val="597E95"/>
                </a:solidFill>
              </a:rPr>
              <a:t>™</a:t>
            </a:r>
            <a:r>
              <a:rPr lang="en-US" altLang="en-US" sz="1600" dirty="0">
                <a:solidFill>
                  <a:srgbClr val="597E95"/>
                </a:solidFill>
              </a:rPr>
              <a:t> transbronchial access tool is designed to allow access to lung nodules outside an airway. In one study, clinicians reported that more than 50% of nodules are not located in a visible airway.</a:t>
            </a:r>
            <a:r>
              <a:rPr lang="en-US" altLang="en-US" sz="1600" baseline="30000" dirty="0">
                <a:solidFill>
                  <a:srgbClr val="597E95"/>
                </a:solidFill>
              </a:rPr>
              <a:t>3</a:t>
            </a:r>
            <a:endParaRPr lang="en-US" altLang="en-US" sz="1500" baseline="30000" dirty="0">
              <a:solidFill>
                <a:srgbClr val="597E95"/>
              </a:solidFill>
            </a:endParaRPr>
          </a:p>
        </p:txBody>
      </p:sp>
      <p:sp>
        <p:nvSpPr>
          <p:cNvPr id="9" name="Title 14">
            <a:extLst>
              <a:ext uri="{FF2B5EF4-FFF2-40B4-BE49-F238E27FC236}">
                <a16:creationId xmlns:a16="http://schemas.microsoft.com/office/drawing/2014/main" id="{455016BD-522F-E349-A21E-AA803947E9B5}"/>
              </a:ext>
            </a:extLst>
          </p:cNvPr>
          <p:cNvSpPr txBox="1">
            <a:spLocks/>
          </p:cNvSpPr>
          <p:nvPr/>
        </p:nvSpPr>
        <p:spPr>
          <a:xfrm>
            <a:off x="927100" y="2405063"/>
            <a:ext cx="6989763" cy="1431925"/>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200"/>
              </a:lnSpc>
              <a:spcBef>
                <a:spcPts val="0"/>
              </a:spcBef>
              <a:spcAft>
                <a:spcPts val="0"/>
              </a:spcAft>
              <a:defRPr/>
            </a:pPr>
            <a:r>
              <a:rPr lang="en-US" sz="4700" b="0" spc="-150" dirty="0">
                <a:solidFill>
                  <a:srgbClr val="171E43"/>
                </a:solidFill>
                <a:latin typeface="Effra Light"/>
                <a:cs typeface="Effra Light"/>
              </a:rPr>
              <a:t>Travel outside</a:t>
            </a:r>
          </a:p>
          <a:p>
            <a:pPr fontAlgn="auto">
              <a:lnSpc>
                <a:spcPts val="4200"/>
              </a:lnSpc>
              <a:spcBef>
                <a:spcPts val="0"/>
              </a:spcBef>
              <a:spcAft>
                <a:spcPts val="0"/>
              </a:spcAft>
              <a:defRPr/>
            </a:pPr>
            <a:r>
              <a:rPr lang="en-US" sz="4700" b="0" spc="-150" dirty="0">
                <a:solidFill>
                  <a:srgbClr val="A62990"/>
                </a:solidFill>
                <a:latin typeface="Effra Medium"/>
                <a:cs typeface="Effra Medium"/>
              </a:rPr>
              <a:t>the airways</a:t>
            </a:r>
          </a:p>
        </p:txBody>
      </p:sp>
      <p:sp>
        <p:nvSpPr>
          <p:cNvPr id="39941" name="TextBox 9">
            <a:extLst>
              <a:ext uri="{FF2B5EF4-FFF2-40B4-BE49-F238E27FC236}">
                <a16:creationId xmlns:a16="http://schemas.microsoft.com/office/drawing/2014/main" id="{9ACD8467-F2C9-A343-8471-AF8CD1C58B8F}"/>
              </a:ext>
            </a:extLst>
          </p:cNvPr>
          <p:cNvSpPr txBox="1">
            <a:spLocks noChangeArrowheads="1"/>
          </p:cNvSpPr>
          <p:nvPr/>
        </p:nvSpPr>
        <p:spPr bwMode="auto">
          <a:xfrm>
            <a:off x="7840663" y="5894388"/>
            <a:ext cx="38052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1600">
                <a:solidFill>
                  <a:schemeClr val="bg1"/>
                </a:solidFill>
              </a:rPr>
              <a:t>Extend the reach of bronchoscopy with the CrossCountry</a:t>
            </a:r>
            <a:r>
              <a:rPr lang="en-US" altLang="en-US" sz="1600" baseline="30000">
                <a:solidFill>
                  <a:schemeClr val="bg1"/>
                </a:solidFill>
              </a:rPr>
              <a:t>™</a:t>
            </a:r>
            <a:r>
              <a:rPr lang="en-US" altLang="en-US" sz="1600">
                <a:solidFill>
                  <a:schemeClr val="bg1"/>
                </a:solidFill>
              </a:rPr>
              <a:t> t</a:t>
            </a:r>
            <a:r>
              <a:rPr lang="it-IT" altLang="en-US" sz="1600">
                <a:solidFill>
                  <a:schemeClr val="bg1"/>
                </a:solidFill>
              </a:rPr>
              <a:t>ransbronchial </a:t>
            </a:r>
            <a:r>
              <a:rPr lang="en-US" altLang="en-US" sz="1600">
                <a:solidFill>
                  <a:schemeClr val="bg1"/>
                </a:solidFill>
              </a:rPr>
              <a:t>access tool.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1">
            <a:extLst>
              <a:ext uri="{FF2B5EF4-FFF2-40B4-BE49-F238E27FC236}">
                <a16:creationId xmlns:a16="http://schemas.microsoft.com/office/drawing/2014/main" id="{AF14C2F5-1640-7541-B730-D83F83DAE82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4173D4D6-3000-6745-BF97-2CAFF75A65E7}" type="slidenum">
              <a:rPr lang="en-US" altLang="en-US" sz="1000">
                <a:solidFill>
                  <a:schemeClr val="bg1"/>
                </a:solidFill>
              </a:rPr>
              <a:pPr/>
              <a:t>8</a:t>
            </a:fld>
            <a:endParaRPr lang="en-US" altLang="en-US" sz="1000">
              <a:solidFill>
                <a:schemeClr val="bg1"/>
              </a:solidFill>
            </a:endParaRPr>
          </a:p>
        </p:txBody>
      </p:sp>
      <p:sp>
        <p:nvSpPr>
          <p:cNvPr id="22" name="Title 14">
            <a:extLst>
              <a:ext uri="{FF2B5EF4-FFF2-40B4-BE49-F238E27FC236}">
                <a16:creationId xmlns:a16="http://schemas.microsoft.com/office/drawing/2014/main" id="{15CEE3D8-BFAD-A14A-945A-AFEB0CBE821A}"/>
              </a:ext>
            </a:extLst>
          </p:cNvPr>
          <p:cNvSpPr txBox="1">
            <a:spLocks/>
          </p:cNvSpPr>
          <p:nvPr/>
        </p:nvSpPr>
        <p:spPr>
          <a:xfrm>
            <a:off x="927100" y="1308100"/>
            <a:ext cx="5395913" cy="2365375"/>
          </a:xfrm>
          <a:prstGeom prst="rect">
            <a:avLst/>
          </a:prstGeom>
        </p:spPr>
        <p:txBody>
          <a:bodyPr lIns="0" tIns="0" rIns="0" bIns="0"/>
          <a:lstStyle>
            <a:lvl1pPr algn="l" defTabSz="548457" rtl="0" eaLnBrk="1" latinLnBrk="0" hangingPunct="1">
              <a:lnSpc>
                <a:spcPct val="85000"/>
              </a:lnSpc>
              <a:spcBef>
                <a:spcPct val="0"/>
              </a:spcBef>
              <a:buNone/>
              <a:defRPr sz="10000" b="1" i="0" kern="1200" cap="all">
                <a:solidFill>
                  <a:schemeClr val="tx2"/>
                </a:solidFill>
                <a:latin typeface="+mj-lt"/>
                <a:ea typeface="+mj-ea"/>
                <a:cs typeface="+mj-cs"/>
              </a:defRPr>
            </a:lvl1pPr>
          </a:lstStyle>
          <a:p>
            <a:pPr fontAlgn="auto">
              <a:lnSpc>
                <a:spcPts val="4300"/>
              </a:lnSpc>
              <a:spcBef>
                <a:spcPts val="0"/>
              </a:spcBef>
              <a:spcAft>
                <a:spcPts val="0"/>
              </a:spcAft>
              <a:defRPr/>
            </a:pPr>
            <a:r>
              <a:rPr lang="en-US" sz="4700" b="0" spc="-150" dirty="0">
                <a:solidFill>
                  <a:srgbClr val="A62990"/>
                </a:solidFill>
                <a:latin typeface="Effra Medium"/>
                <a:cs typeface="Effra Medium"/>
              </a:rPr>
              <a:t>Innovative</a:t>
            </a:r>
            <a:br>
              <a:rPr lang="en-US" sz="4700" b="0" spc="-150" dirty="0">
                <a:solidFill>
                  <a:srgbClr val="A62990"/>
                </a:solidFill>
                <a:latin typeface="Effra Medium"/>
                <a:cs typeface="Effra Medium"/>
              </a:rPr>
            </a:br>
            <a:r>
              <a:rPr lang="en-US" sz="4700" b="0" spc="-150" dirty="0">
                <a:solidFill>
                  <a:srgbClr val="A62990"/>
                </a:solidFill>
                <a:latin typeface="Effra Medium"/>
                <a:cs typeface="Effra Medium"/>
              </a:rPr>
              <a:t>tools</a:t>
            </a:r>
          </a:p>
          <a:p>
            <a:pPr fontAlgn="auto">
              <a:lnSpc>
                <a:spcPts val="4300"/>
              </a:lnSpc>
              <a:spcBef>
                <a:spcPts val="0"/>
              </a:spcBef>
              <a:spcAft>
                <a:spcPts val="0"/>
              </a:spcAft>
              <a:defRPr/>
            </a:pPr>
            <a:r>
              <a:rPr lang="en-US" sz="4700" b="0" spc="-150" dirty="0">
                <a:solidFill>
                  <a:srgbClr val="171E43"/>
                </a:solidFill>
                <a:latin typeface="Effra Light"/>
                <a:cs typeface="Effra Light"/>
              </a:rPr>
              <a:t>For optimized Procedures</a:t>
            </a:r>
          </a:p>
          <a:p>
            <a:pPr fontAlgn="auto">
              <a:lnSpc>
                <a:spcPts val="4300"/>
              </a:lnSpc>
              <a:spcBef>
                <a:spcPts val="0"/>
              </a:spcBef>
              <a:spcAft>
                <a:spcPts val="0"/>
              </a:spcAft>
              <a:defRPr/>
            </a:pPr>
            <a:endParaRPr lang="en-US" sz="4700" spc="-150" dirty="0">
              <a:solidFill>
                <a:srgbClr val="A62990"/>
              </a:solidFill>
            </a:endParaRPr>
          </a:p>
        </p:txBody>
      </p:sp>
      <p:sp>
        <p:nvSpPr>
          <p:cNvPr id="41987" name="TextBox 16">
            <a:extLst>
              <a:ext uri="{FF2B5EF4-FFF2-40B4-BE49-F238E27FC236}">
                <a16:creationId xmlns:a16="http://schemas.microsoft.com/office/drawing/2014/main" id="{0B40C276-5A55-F146-85E1-599BFCBE2207}"/>
              </a:ext>
            </a:extLst>
          </p:cNvPr>
          <p:cNvSpPr txBox="1">
            <a:spLocks noChangeArrowheads="1"/>
          </p:cNvSpPr>
          <p:nvPr/>
        </p:nvSpPr>
        <p:spPr bwMode="auto">
          <a:xfrm>
            <a:off x="927100" y="4432300"/>
            <a:ext cx="514192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dirty="0">
                <a:solidFill>
                  <a:srgbClr val="597E95"/>
                </a:solidFill>
              </a:rPr>
              <a:t>A sensor </a:t>
            </a:r>
            <a:r>
              <a:rPr lang="en-US" altLang="en-US" sz="1600" dirty="0">
                <a:solidFill>
                  <a:schemeClr val="accent4"/>
                </a:solidFill>
              </a:rPr>
              <a:t>embedded </a:t>
            </a:r>
            <a:r>
              <a:rPr lang="en-US" altLang="en-US" sz="1600" dirty="0">
                <a:solidFill>
                  <a:srgbClr val="597E95"/>
                </a:solidFill>
              </a:rPr>
              <a:t>in the distal tip generates continuous positional data, so you can maintain alignment on the target even after the locatable guide is removed.</a:t>
            </a:r>
            <a:endParaRPr lang="en-US" altLang="en-US" sz="1500" dirty="0">
              <a:solidFill>
                <a:srgbClr val="597E95"/>
              </a:solidFill>
            </a:endParaRPr>
          </a:p>
        </p:txBody>
      </p:sp>
      <p:sp>
        <p:nvSpPr>
          <p:cNvPr id="41988" name="TextBox 17">
            <a:extLst>
              <a:ext uri="{FF2B5EF4-FFF2-40B4-BE49-F238E27FC236}">
                <a16:creationId xmlns:a16="http://schemas.microsoft.com/office/drawing/2014/main" id="{1AAD3225-5F8D-9B4F-9A5B-8459526A248F}"/>
              </a:ext>
            </a:extLst>
          </p:cNvPr>
          <p:cNvSpPr txBox="1">
            <a:spLocks noChangeArrowheads="1"/>
          </p:cNvSpPr>
          <p:nvPr/>
        </p:nvSpPr>
        <p:spPr bwMode="auto">
          <a:xfrm>
            <a:off x="936625" y="3724275"/>
            <a:ext cx="49990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3200" dirty="0">
                <a:solidFill>
                  <a:srgbClr val="0E6FBE"/>
                </a:solidFill>
              </a:rPr>
              <a:t>Sensing Catheters</a:t>
            </a:r>
          </a:p>
        </p:txBody>
      </p:sp>
      <p:pic>
        <p:nvPicPr>
          <p:cNvPr id="41989" name="Picture 9">
            <a:extLst>
              <a:ext uri="{FF2B5EF4-FFF2-40B4-BE49-F238E27FC236}">
                <a16:creationId xmlns:a16="http://schemas.microsoft.com/office/drawing/2014/main" id="{20E43B31-CD4E-2D49-B1BF-6EBC768AB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075" y="0"/>
            <a:ext cx="7307263"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a:extLst>
              <a:ext uri="{FF2B5EF4-FFF2-40B4-BE49-F238E27FC236}">
                <a16:creationId xmlns:a16="http://schemas.microsoft.com/office/drawing/2014/main" id="{EA9A8A51-6CB8-F245-8B39-CDA4508497F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fld id="{01D1F258-2A69-5447-B512-2595825CCA14}" type="slidenum">
              <a:rPr lang="en-US" altLang="en-US" sz="1000">
                <a:solidFill>
                  <a:schemeClr val="bg1"/>
                </a:solidFill>
              </a:rPr>
              <a:pPr/>
              <a:t>9</a:t>
            </a:fld>
            <a:endParaRPr lang="en-US" altLang="en-US" sz="1000">
              <a:solidFill>
                <a:schemeClr val="bg1"/>
              </a:solidFill>
            </a:endParaRPr>
          </a:p>
        </p:txBody>
      </p:sp>
      <p:sp>
        <p:nvSpPr>
          <p:cNvPr id="44034" name="TextBox 11">
            <a:extLst>
              <a:ext uri="{FF2B5EF4-FFF2-40B4-BE49-F238E27FC236}">
                <a16:creationId xmlns:a16="http://schemas.microsoft.com/office/drawing/2014/main" id="{DF5E3921-0190-DE42-B03B-4361DA91F461}"/>
              </a:ext>
            </a:extLst>
          </p:cNvPr>
          <p:cNvSpPr txBox="1">
            <a:spLocks noChangeArrowheads="1"/>
          </p:cNvSpPr>
          <p:nvPr/>
        </p:nvSpPr>
        <p:spPr bwMode="auto">
          <a:xfrm>
            <a:off x="7567613" y="3986213"/>
            <a:ext cx="28463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800">
                <a:solidFill>
                  <a:srgbClr val="0E6FBE"/>
                </a:solidFill>
              </a:rPr>
              <a:t>GenCut</a:t>
            </a:r>
            <a:r>
              <a:rPr lang="en-US" altLang="en-US" sz="3200" baseline="30000">
                <a:solidFill>
                  <a:srgbClr val="0E6FBE"/>
                </a:solidFill>
              </a:rPr>
              <a:t>™</a:t>
            </a:r>
          </a:p>
        </p:txBody>
      </p:sp>
      <p:sp>
        <p:nvSpPr>
          <p:cNvPr id="44035" name="TextBox 12">
            <a:extLst>
              <a:ext uri="{FF2B5EF4-FFF2-40B4-BE49-F238E27FC236}">
                <a16:creationId xmlns:a16="http://schemas.microsoft.com/office/drawing/2014/main" id="{2F7840AC-24B8-014E-92CC-76E1A1A588CB}"/>
              </a:ext>
            </a:extLst>
          </p:cNvPr>
          <p:cNvSpPr txBox="1">
            <a:spLocks noChangeArrowheads="1"/>
          </p:cNvSpPr>
          <p:nvPr/>
        </p:nvSpPr>
        <p:spPr bwMode="auto">
          <a:xfrm>
            <a:off x="7567613" y="4976813"/>
            <a:ext cx="3109912"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a:solidFill>
                  <a:srgbClr val="597E95"/>
                </a:solidFill>
              </a:rPr>
              <a:t>Using a proprietary blade design, this tool was designed to obtain core tissue samples for molecular genetic analysis and enable continuous sampling.</a:t>
            </a:r>
            <a:endParaRPr lang="en-US" altLang="en-US" sz="1500">
              <a:solidFill>
                <a:srgbClr val="597E95"/>
              </a:solidFill>
            </a:endParaRPr>
          </a:p>
        </p:txBody>
      </p:sp>
      <p:sp>
        <p:nvSpPr>
          <p:cNvPr id="44036" name="TextBox 13">
            <a:extLst>
              <a:ext uri="{FF2B5EF4-FFF2-40B4-BE49-F238E27FC236}">
                <a16:creationId xmlns:a16="http://schemas.microsoft.com/office/drawing/2014/main" id="{267EE2B4-6A5D-2142-BC69-20D01DAB561C}"/>
              </a:ext>
            </a:extLst>
          </p:cNvPr>
          <p:cNvSpPr txBox="1">
            <a:spLocks noChangeArrowheads="1"/>
          </p:cNvSpPr>
          <p:nvPr/>
        </p:nvSpPr>
        <p:spPr bwMode="auto">
          <a:xfrm>
            <a:off x="7558088" y="4430713"/>
            <a:ext cx="33464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000">
                <a:solidFill>
                  <a:srgbClr val="0E6FBE"/>
                </a:solidFill>
                <a:latin typeface="Effra Light" panose="020B0403020203020204" pitchFamily="34" charset="0"/>
              </a:rPr>
              <a:t>Core Biopsy System</a:t>
            </a:r>
            <a:endParaRPr lang="en-US" altLang="en-US" sz="2000" baseline="30000">
              <a:solidFill>
                <a:srgbClr val="0E6FBE"/>
              </a:solidFill>
              <a:latin typeface="Effra Light" panose="020B0403020203020204" pitchFamily="34" charset="0"/>
            </a:endParaRPr>
          </a:p>
        </p:txBody>
      </p:sp>
      <p:sp>
        <p:nvSpPr>
          <p:cNvPr id="44037" name="TextBox 16">
            <a:extLst>
              <a:ext uri="{FF2B5EF4-FFF2-40B4-BE49-F238E27FC236}">
                <a16:creationId xmlns:a16="http://schemas.microsoft.com/office/drawing/2014/main" id="{62CDA8CE-3272-5443-88A0-DB1B5F2BB5D1}"/>
              </a:ext>
            </a:extLst>
          </p:cNvPr>
          <p:cNvSpPr txBox="1">
            <a:spLocks noChangeArrowheads="1"/>
          </p:cNvSpPr>
          <p:nvPr/>
        </p:nvSpPr>
        <p:spPr bwMode="auto">
          <a:xfrm>
            <a:off x="11214100" y="3986213"/>
            <a:ext cx="31273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800">
                <a:solidFill>
                  <a:srgbClr val="0E6FBE"/>
                </a:solidFill>
              </a:rPr>
              <a:t>SuperLock</a:t>
            </a:r>
            <a:r>
              <a:rPr lang="en-US" altLang="en-US" sz="2800" baseline="30000">
                <a:solidFill>
                  <a:srgbClr val="0E6FBE"/>
                </a:solidFill>
              </a:rPr>
              <a:t>™</a:t>
            </a:r>
          </a:p>
        </p:txBody>
      </p:sp>
      <p:sp>
        <p:nvSpPr>
          <p:cNvPr id="44038" name="TextBox 17">
            <a:extLst>
              <a:ext uri="{FF2B5EF4-FFF2-40B4-BE49-F238E27FC236}">
                <a16:creationId xmlns:a16="http://schemas.microsoft.com/office/drawing/2014/main" id="{BBFC7E25-F961-824C-8678-7CE4ABFB898F}"/>
              </a:ext>
            </a:extLst>
          </p:cNvPr>
          <p:cNvSpPr txBox="1">
            <a:spLocks noChangeArrowheads="1"/>
          </p:cNvSpPr>
          <p:nvPr/>
        </p:nvSpPr>
        <p:spPr bwMode="auto">
          <a:xfrm>
            <a:off x="11222038" y="4976813"/>
            <a:ext cx="3021012"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a:solidFill>
                  <a:srgbClr val="597E95"/>
                </a:solidFill>
              </a:rPr>
              <a:t>With shape memory designed to secure the marker and minimize migration, these markers conform to the contours of the anatomy and enable nodule localizing during stereotactic body radiation therapy (SBRT/XBRT).</a:t>
            </a:r>
            <a:endParaRPr lang="en-US" altLang="en-US" sz="1500">
              <a:solidFill>
                <a:srgbClr val="597E95"/>
              </a:solidFill>
            </a:endParaRPr>
          </a:p>
        </p:txBody>
      </p:sp>
      <p:sp>
        <p:nvSpPr>
          <p:cNvPr id="44039" name="TextBox 18">
            <a:extLst>
              <a:ext uri="{FF2B5EF4-FFF2-40B4-BE49-F238E27FC236}">
                <a16:creationId xmlns:a16="http://schemas.microsoft.com/office/drawing/2014/main" id="{1F5CC8D7-910D-0646-B27C-0E383422A6AA}"/>
              </a:ext>
            </a:extLst>
          </p:cNvPr>
          <p:cNvSpPr txBox="1">
            <a:spLocks noChangeArrowheads="1"/>
          </p:cNvSpPr>
          <p:nvPr/>
        </p:nvSpPr>
        <p:spPr bwMode="auto">
          <a:xfrm>
            <a:off x="11214100" y="4430713"/>
            <a:ext cx="3127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000">
                <a:solidFill>
                  <a:srgbClr val="0E6FBE"/>
                </a:solidFill>
                <a:latin typeface="Effra Light" panose="020B0403020203020204" pitchFamily="34" charset="0"/>
              </a:rPr>
              <a:t>Nitinol Coil Fiducial Markers</a:t>
            </a:r>
            <a:endParaRPr lang="en-US" altLang="en-US" sz="2000" baseline="30000">
              <a:solidFill>
                <a:srgbClr val="0E6FBE"/>
              </a:solidFill>
              <a:latin typeface="Effra Light" panose="020B0403020203020204" pitchFamily="34" charset="0"/>
            </a:endParaRPr>
          </a:p>
        </p:txBody>
      </p:sp>
      <p:sp>
        <p:nvSpPr>
          <p:cNvPr id="44040" name="TextBox 35">
            <a:extLst>
              <a:ext uri="{FF2B5EF4-FFF2-40B4-BE49-F238E27FC236}">
                <a16:creationId xmlns:a16="http://schemas.microsoft.com/office/drawing/2014/main" id="{CD4DF24F-7BCF-0E44-A0C4-F859A1019A72}"/>
              </a:ext>
            </a:extLst>
          </p:cNvPr>
          <p:cNvSpPr txBox="1">
            <a:spLocks noChangeArrowheads="1"/>
          </p:cNvSpPr>
          <p:nvPr/>
        </p:nvSpPr>
        <p:spPr bwMode="auto">
          <a:xfrm>
            <a:off x="295275" y="3986213"/>
            <a:ext cx="284638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800">
                <a:solidFill>
                  <a:srgbClr val="0E6FBE"/>
                </a:solidFill>
              </a:rPr>
              <a:t>CrossCountry</a:t>
            </a:r>
            <a:r>
              <a:rPr lang="en-US" altLang="en-US" sz="2800" baseline="30000">
                <a:solidFill>
                  <a:srgbClr val="0E6FBE"/>
                </a:solidFill>
              </a:rPr>
              <a:t>™</a:t>
            </a:r>
          </a:p>
        </p:txBody>
      </p:sp>
      <p:sp>
        <p:nvSpPr>
          <p:cNvPr id="44041" name="TextBox 36">
            <a:extLst>
              <a:ext uri="{FF2B5EF4-FFF2-40B4-BE49-F238E27FC236}">
                <a16:creationId xmlns:a16="http://schemas.microsoft.com/office/drawing/2014/main" id="{BC976410-54C4-2549-960A-F3752EDEFF31}"/>
              </a:ext>
            </a:extLst>
          </p:cNvPr>
          <p:cNvSpPr txBox="1">
            <a:spLocks noChangeArrowheads="1"/>
          </p:cNvSpPr>
          <p:nvPr/>
        </p:nvSpPr>
        <p:spPr bwMode="auto">
          <a:xfrm>
            <a:off x="295275" y="4976813"/>
            <a:ext cx="2690813"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dirty="0">
                <a:solidFill>
                  <a:srgbClr val="597E95"/>
                </a:solidFill>
              </a:rPr>
              <a:t>Now you can access nodules outside an airway. This tool is designed to extend the reach of bronchoscopy and enable more patients to benefit from navigation procedures.</a:t>
            </a:r>
            <a:endParaRPr lang="en-US" altLang="en-US" sz="1500" dirty="0">
              <a:solidFill>
                <a:srgbClr val="597E95"/>
              </a:solidFill>
            </a:endParaRPr>
          </a:p>
        </p:txBody>
      </p:sp>
      <p:sp>
        <p:nvSpPr>
          <p:cNvPr id="44042" name="TextBox 37">
            <a:extLst>
              <a:ext uri="{FF2B5EF4-FFF2-40B4-BE49-F238E27FC236}">
                <a16:creationId xmlns:a16="http://schemas.microsoft.com/office/drawing/2014/main" id="{57107E75-926D-C444-B286-BAE12EDFE87C}"/>
              </a:ext>
            </a:extLst>
          </p:cNvPr>
          <p:cNvSpPr txBox="1">
            <a:spLocks noChangeArrowheads="1"/>
          </p:cNvSpPr>
          <p:nvPr/>
        </p:nvSpPr>
        <p:spPr bwMode="auto">
          <a:xfrm>
            <a:off x="285750" y="4430713"/>
            <a:ext cx="33464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000">
                <a:solidFill>
                  <a:srgbClr val="0E6FBE"/>
                </a:solidFill>
                <a:latin typeface="Effra Light" panose="020B0403020203020204" pitchFamily="34" charset="0"/>
              </a:rPr>
              <a:t>Transbronchial Access Tool</a:t>
            </a:r>
            <a:endParaRPr lang="en-US" altLang="en-US" sz="2000" baseline="30000">
              <a:solidFill>
                <a:srgbClr val="0E6FBE"/>
              </a:solidFill>
              <a:latin typeface="Effra Light" panose="020B0403020203020204" pitchFamily="34" charset="0"/>
            </a:endParaRPr>
          </a:p>
        </p:txBody>
      </p:sp>
      <p:sp>
        <p:nvSpPr>
          <p:cNvPr id="44043" name="TextBox 40">
            <a:extLst>
              <a:ext uri="{FF2B5EF4-FFF2-40B4-BE49-F238E27FC236}">
                <a16:creationId xmlns:a16="http://schemas.microsoft.com/office/drawing/2014/main" id="{4909F23D-4FF5-574F-90CF-BC9D4D121A42}"/>
              </a:ext>
            </a:extLst>
          </p:cNvPr>
          <p:cNvSpPr txBox="1">
            <a:spLocks noChangeArrowheads="1"/>
          </p:cNvSpPr>
          <p:nvPr/>
        </p:nvSpPr>
        <p:spPr bwMode="auto">
          <a:xfrm>
            <a:off x="3941763" y="3986213"/>
            <a:ext cx="31273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800">
                <a:solidFill>
                  <a:srgbClr val="0E6FBE"/>
                </a:solidFill>
              </a:rPr>
              <a:t>Arcpoint</a:t>
            </a:r>
            <a:r>
              <a:rPr lang="en-US" altLang="en-US" sz="2800" baseline="30000">
                <a:solidFill>
                  <a:srgbClr val="0E6FBE"/>
                </a:solidFill>
              </a:rPr>
              <a:t>™ </a:t>
            </a:r>
          </a:p>
        </p:txBody>
      </p:sp>
      <p:sp>
        <p:nvSpPr>
          <p:cNvPr id="44044" name="TextBox 41">
            <a:extLst>
              <a:ext uri="{FF2B5EF4-FFF2-40B4-BE49-F238E27FC236}">
                <a16:creationId xmlns:a16="http://schemas.microsoft.com/office/drawing/2014/main" id="{88A8B35D-774D-E949-B48F-9BE9CAAFEF40}"/>
              </a:ext>
            </a:extLst>
          </p:cNvPr>
          <p:cNvSpPr txBox="1">
            <a:spLocks noChangeArrowheads="1"/>
          </p:cNvSpPr>
          <p:nvPr/>
        </p:nvSpPr>
        <p:spPr bwMode="auto">
          <a:xfrm>
            <a:off x="3949700" y="4976813"/>
            <a:ext cx="29305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lnSpc>
                <a:spcPts val="2000"/>
              </a:lnSpc>
            </a:pPr>
            <a:r>
              <a:rPr lang="en-US" altLang="en-US" sz="1600">
                <a:solidFill>
                  <a:srgbClr val="597E95"/>
                </a:solidFill>
              </a:rPr>
              <a:t>Features a braided sheath for trackability and maneuverability that is tapered for ease of sampling. The short, rigid metal needle maximizes flexibility. There is also an optional stylet for additional rigidity if needed.</a:t>
            </a:r>
            <a:endParaRPr lang="en-US" altLang="en-US" sz="1500">
              <a:solidFill>
                <a:srgbClr val="597E95"/>
              </a:solidFill>
            </a:endParaRPr>
          </a:p>
        </p:txBody>
      </p:sp>
      <p:sp>
        <p:nvSpPr>
          <p:cNvPr id="44045" name="TextBox 42">
            <a:extLst>
              <a:ext uri="{FF2B5EF4-FFF2-40B4-BE49-F238E27FC236}">
                <a16:creationId xmlns:a16="http://schemas.microsoft.com/office/drawing/2014/main" id="{C2580EC5-6B01-D448-9938-B37D1D88170B}"/>
              </a:ext>
            </a:extLst>
          </p:cNvPr>
          <p:cNvSpPr txBox="1">
            <a:spLocks noChangeArrowheads="1"/>
          </p:cNvSpPr>
          <p:nvPr/>
        </p:nvSpPr>
        <p:spPr bwMode="auto">
          <a:xfrm>
            <a:off x="3941763" y="4430713"/>
            <a:ext cx="31273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chemeClr val="tx1"/>
                </a:solidFill>
                <a:latin typeface="Effra" panose="020B0603020203020204" pitchFamily="34" charset="0"/>
                <a:ea typeface="ＭＳ Ｐゴシック" panose="020B0600070205080204" pitchFamily="34" charset="-128"/>
              </a:defRPr>
            </a:lvl1pPr>
            <a:lvl2pPr marL="742950" indent="-285750">
              <a:defRPr sz="2200">
                <a:solidFill>
                  <a:schemeClr val="tx1"/>
                </a:solidFill>
                <a:latin typeface="Effra" panose="020B0603020203020204" pitchFamily="34" charset="0"/>
                <a:ea typeface="ＭＳ Ｐゴシック" panose="020B0600070205080204" pitchFamily="34" charset="-128"/>
              </a:defRPr>
            </a:lvl2pPr>
            <a:lvl3pPr marL="1143000" indent="-228600">
              <a:defRPr sz="2200">
                <a:solidFill>
                  <a:schemeClr val="tx1"/>
                </a:solidFill>
                <a:latin typeface="Effra" panose="020B0603020203020204" pitchFamily="34" charset="0"/>
                <a:ea typeface="ＭＳ Ｐゴシック" panose="020B0600070205080204" pitchFamily="34" charset="-128"/>
              </a:defRPr>
            </a:lvl3pPr>
            <a:lvl4pPr marL="1600200" indent="-228600">
              <a:defRPr sz="2200">
                <a:solidFill>
                  <a:schemeClr val="tx1"/>
                </a:solidFill>
                <a:latin typeface="Effra" panose="020B0603020203020204" pitchFamily="34" charset="0"/>
                <a:ea typeface="ＭＳ Ｐゴシック" panose="020B0600070205080204" pitchFamily="34" charset="-128"/>
              </a:defRPr>
            </a:lvl4pPr>
            <a:lvl5pPr marL="2057400" indent="-228600">
              <a:defRPr sz="2200">
                <a:solidFill>
                  <a:schemeClr val="tx1"/>
                </a:solidFill>
                <a:latin typeface="Effra" panose="020B0603020203020204" pitchFamily="34" charset="0"/>
                <a:ea typeface="ＭＳ Ｐゴシック" panose="020B0600070205080204" pitchFamily="34" charset="-128"/>
              </a:defRPr>
            </a:lvl5pPr>
            <a:lvl6pPr marL="25146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6pPr>
            <a:lvl7pPr marL="29718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7pPr>
            <a:lvl8pPr marL="34290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8pPr>
            <a:lvl9pPr marL="3886200" indent="-228600" defTabSz="547688" eaLnBrk="0" fontAlgn="base" hangingPunct="0">
              <a:spcBef>
                <a:spcPct val="0"/>
              </a:spcBef>
              <a:spcAft>
                <a:spcPct val="0"/>
              </a:spcAft>
              <a:defRPr sz="2200">
                <a:solidFill>
                  <a:schemeClr val="tx1"/>
                </a:solidFill>
                <a:latin typeface="Effra" panose="020B0603020203020204" pitchFamily="34" charset="0"/>
                <a:ea typeface="ＭＳ Ｐゴシック" panose="020B0600070205080204" pitchFamily="34" charset="-128"/>
              </a:defRPr>
            </a:lvl9pPr>
          </a:lstStyle>
          <a:p>
            <a:pPr eaLnBrk="1" hangingPunct="1"/>
            <a:r>
              <a:rPr lang="en-US" altLang="en-US" sz="2000">
                <a:solidFill>
                  <a:srgbClr val="0E6FBE"/>
                </a:solidFill>
                <a:latin typeface="Effra Light" panose="020B0403020203020204" pitchFamily="34" charset="0"/>
              </a:rPr>
              <a:t>Pulmonary Needle</a:t>
            </a:r>
            <a:endParaRPr lang="en-US" altLang="en-US" sz="2000" baseline="30000">
              <a:solidFill>
                <a:srgbClr val="0E6FBE"/>
              </a:solidFill>
              <a:latin typeface="Effra Light" panose="020B0403020203020204" pitchFamily="34" charset="0"/>
            </a:endParaRPr>
          </a:p>
        </p:txBody>
      </p:sp>
      <p:pic>
        <p:nvPicPr>
          <p:cNvPr id="44046" name="Picture 3">
            <a:extLst>
              <a:ext uri="{FF2B5EF4-FFF2-40B4-BE49-F238E27FC236}">
                <a16:creationId xmlns:a16="http://schemas.microsoft.com/office/drawing/2014/main" id="{A7E600FF-2E68-ED4D-99D3-F216E2858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p-adv-lt-16x9-ppt (1)">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defRPr sz="1600" dirty="0" err="1"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err="1" smtClean="0">
            <a:cs typeface="Effra"/>
          </a:defRPr>
        </a:defPPr>
      </a:lstStyle>
    </a:txDef>
  </a:objectDefaults>
  <a:extraClrSchemeLst/>
  <a:extLst>
    <a:ext uri="{05A4C25C-085E-4340-85A3-A5531E510DB2}">
      <thm15:themeFamily xmlns:thm15="http://schemas.microsoft.com/office/thememl/2012/main" name="mdt_ppt_adv_wde_lt_160325" id="{B0873419-1C5B-4196-BA6B-77F3D0CFEEE5}" vid="{F9547A9E-AA9F-44F6-9C86-8E3C32AE80D2}"/>
    </a:ext>
  </a:extLst>
</a:theme>
</file>

<file path=ppt/theme/theme2.xml><?xml version="1.0" encoding="utf-8"?>
<a:theme xmlns:a="http://schemas.openxmlformats.org/drawingml/2006/main" name="Title Divider">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extLst>
    <a:ext uri="{05A4C25C-085E-4340-85A3-A5531E510DB2}">
      <thm15:themeFamily xmlns:thm15="http://schemas.microsoft.com/office/thememl/2012/main" name="mdt_ppt_adv_wde_lt_160325" id="{B0873419-1C5B-4196-BA6B-77F3D0CFEEE5}" vid="{E03E5DA3-6B1F-443F-83BF-376D942AA5C0}"/>
    </a:ext>
  </a:extLst>
</a:theme>
</file>

<file path=ppt/theme/theme3.xml><?xml version="1.0" encoding="utf-8"?>
<a:theme xmlns:a="http://schemas.openxmlformats.org/drawingml/2006/main" name="Advanced">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extLst>
    <a:ext uri="{05A4C25C-085E-4340-85A3-A5531E510DB2}">
      <thm15:themeFamily xmlns:thm15="http://schemas.microsoft.com/office/thememl/2012/main" name="mdt_ppt_adv_wde_lt_160325" id="{B0873419-1C5B-4196-BA6B-77F3D0CFEEE5}" vid="{59328049-DB9C-4FCE-8432-8279B61796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2.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3.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4.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5.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docProps/app.xml><?xml version="1.0" encoding="utf-8"?>
<Properties xmlns="http://schemas.openxmlformats.org/officeDocument/2006/extended-properties" xmlns:vt="http://schemas.openxmlformats.org/officeDocument/2006/docPropsVTypes">
  <Template>temp-adv-lt-16x9-ppt (1).potx</Template>
  <TotalTime>10802</TotalTime>
  <Words>749</Words>
  <Application>Microsoft Office PowerPoint</Application>
  <PresentationFormat>Custom</PresentationFormat>
  <Paragraphs>135</Paragraphs>
  <Slides>13</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Effra</vt:lpstr>
      <vt:lpstr>Effra Light</vt:lpstr>
      <vt:lpstr>Effra Medium</vt:lpstr>
      <vt:lpstr>Wingdings</vt:lpstr>
      <vt:lpstr>temp-adv-lt-16x9-ppt (1)</vt:lpstr>
      <vt:lpstr>Title Divider</vt:lpstr>
      <vt:lpstr>Advanced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Interbrand 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Interbrand NY</dc:creator>
  <cp:keywords>Medtronic Controlled</cp:keywords>
  <cp:lastModifiedBy>Wagner, Kenneth</cp:lastModifiedBy>
  <cp:revision>702</cp:revision>
  <cp:lastPrinted>2015-05-01T17:25:26Z</cp:lastPrinted>
  <dcterms:created xsi:type="dcterms:W3CDTF">2015-04-17T21:30:33Z</dcterms:created>
  <dcterms:modified xsi:type="dcterms:W3CDTF">2019-11-07T15:59:24Z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ede0850a-7e38-423e-8103-585e225cc44c</vt:lpwstr>
  </property>
  <property fmtid="{D5CDD505-2E9C-101B-9397-08002B2CF9AE}" pid="3" name="Classification">
    <vt:lpwstr>MedtronicControlled</vt:lpwstr>
  </property>
</Properties>
</file>