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490" r:id="rId5"/>
    <p:sldId id="496" r:id="rId6"/>
    <p:sldId id="450" r:id="rId7"/>
    <p:sldId id="343" r:id="rId8"/>
    <p:sldId id="384" r:id="rId9"/>
    <p:sldId id="387" r:id="rId10"/>
    <p:sldId id="290" r:id="rId11"/>
    <p:sldId id="491" r:id="rId12"/>
    <p:sldId id="304" r:id="rId13"/>
    <p:sldId id="492" r:id="rId14"/>
    <p:sldId id="493" r:id="rId15"/>
    <p:sldId id="494" r:id="rId16"/>
    <p:sldId id="495" r:id="rId17"/>
    <p:sldId id="385" r:id="rId18"/>
    <p:sldId id="396" r:id="rId19"/>
    <p:sldId id="468" r:id="rId2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81120-9759-472D-AD02-928847D6B5EB}"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7D07B97E-7914-4A91-B50A-E8E993D36063}">
      <dgm:prSet phldrT="[Text]" phldr="1"/>
      <dgm:spPr/>
      <dgm:t>
        <a:bodyPr/>
        <a:lstStyle/>
        <a:p>
          <a:endParaRPr lang="es-PE"/>
        </a:p>
      </dgm:t>
    </dgm:pt>
    <dgm:pt modelId="{89E73833-34B2-4121-9795-844895145F0B}" type="sibTrans" cxnId="{9AB14B93-D38C-45BF-8F86-150402259120}">
      <dgm:prSet/>
      <dgm:spPr>
        <a:blipFill>
          <a:blip xmlns:r="http://schemas.openxmlformats.org/officeDocument/2006/relationships" r:embed="rId1"/>
          <a:srcRect/>
          <a:stretch>
            <a:fillRect l="-25000" r="-25000"/>
          </a:stretch>
        </a:blipFill>
      </dgm:spPr>
      <dgm:t>
        <a:bodyPr/>
        <a:lstStyle/>
        <a:p>
          <a:endParaRPr lang="es-PE"/>
        </a:p>
      </dgm:t>
    </dgm:pt>
    <dgm:pt modelId="{F7E12288-48AE-48FF-9DD9-6241EA7A1129}" type="parTrans" cxnId="{9AB14B93-D38C-45BF-8F86-150402259120}">
      <dgm:prSet/>
      <dgm:spPr/>
      <dgm:t>
        <a:bodyPr/>
        <a:lstStyle/>
        <a:p>
          <a:endParaRPr lang="es-PE"/>
        </a:p>
      </dgm:t>
    </dgm:pt>
    <dgm:pt modelId="{D2C7806D-5361-454D-8D86-D8024ECA5928}" type="pres">
      <dgm:prSet presAssocID="{78A81120-9759-472D-AD02-928847D6B5EB}" presName="Name0" presStyleCnt="0">
        <dgm:presLayoutVars>
          <dgm:chMax val="7"/>
          <dgm:chPref val="7"/>
          <dgm:dir/>
        </dgm:presLayoutVars>
      </dgm:prSet>
      <dgm:spPr/>
    </dgm:pt>
    <dgm:pt modelId="{ACD3892C-9878-49CC-AD5A-DBFC9E77E36A}" type="pres">
      <dgm:prSet presAssocID="{78A81120-9759-472D-AD02-928847D6B5EB}" presName="Name1" presStyleCnt="0"/>
      <dgm:spPr/>
    </dgm:pt>
    <dgm:pt modelId="{90978CDE-192A-4B33-8032-54851DF27E18}" type="pres">
      <dgm:prSet presAssocID="{89E73833-34B2-4121-9795-844895145F0B}" presName="picture_1" presStyleCnt="0"/>
      <dgm:spPr/>
    </dgm:pt>
    <dgm:pt modelId="{244020F1-A11C-4067-8DD3-4E5E92B0E437}" type="pres">
      <dgm:prSet presAssocID="{89E73833-34B2-4121-9795-844895145F0B}" presName="pictureRepeatNode" presStyleLbl="alignImgPlace1" presStyleIdx="0" presStyleCnt="1" custScaleX="133333" custScaleY="133333" custLinFactNeighborX="12082" custLinFactNeighborY="-479"/>
      <dgm:spPr/>
    </dgm:pt>
    <dgm:pt modelId="{1B20ED16-DFEB-4C9A-A94E-7A1406333A70}" type="pres">
      <dgm:prSet presAssocID="{7D07B97E-7914-4A91-B50A-E8E993D36063}" presName="text_1" presStyleLbl="node1" presStyleIdx="0" presStyleCnt="0" custLinFactX="-90062" custLinFactY="32750" custLinFactNeighborX="-100000" custLinFactNeighborY="100000">
        <dgm:presLayoutVars>
          <dgm:bulletEnabled val="1"/>
        </dgm:presLayoutVars>
      </dgm:prSet>
      <dgm:spPr/>
    </dgm:pt>
  </dgm:ptLst>
  <dgm:cxnLst>
    <dgm:cxn modelId="{3592848A-C1EE-4045-99C5-E0FE26620035}" type="presOf" srcId="{78A81120-9759-472D-AD02-928847D6B5EB}" destId="{D2C7806D-5361-454D-8D86-D8024ECA5928}" srcOrd="0" destOrd="0" presId="urn:microsoft.com/office/officeart/2008/layout/CircularPictureCallout"/>
    <dgm:cxn modelId="{9AB14B93-D38C-45BF-8F86-150402259120}" srcId="{78A81120-9759-472D-AD02-928847D6B5EB}" destId="{7D07B97E-7914-4A91-B50A-E8E993D36063}" srcOrd="0" destOrd="0" parTransId="{F7E12288-48AE-48FF-9DD9-6241EA7A1129}" sibTransId="{89E73833-34B2-4121-9795-844895145F0B}"/>
    <dgm:cxn modelId="{747B7CA2-5814-41BE-B822-7B1B15D1B458}" type="presOf" srcId="{7D07B97E-7914-4A91-B50A-E8E993D36063}" destId="{1B20ED16-DFEB-4C9A-A94E-7A1406333A70}" srcOrd="0" destOrd="0" presId="urn:microsoft.com/office/officeart/2008/layout/CircularPictureCallout"/>
    <dgm:cxn modelId="{850CD0CF-83DE-45DA-8888-DDB3554A12A0}" type="presOf" srcId="{89E73833-34B2-4121-9795-844895145F0B}" destId="{244020F1-A11C-4067-8DD3-4E5E92B0E437}" srcOrd="0" destOrd="0" presId="urn:microsoft.com/office/officeart/2008/layout/CircularPictureCallout"/>
    <dgm:cxn modelId="{F2979EE7-7176-4795-8374-30954981AD7F}" type="presParOf" srcId="{D2C7806D-5361-454D-8D86-D8024ECA5928}" destId="{ACD3892C-9878-49CC-AD5A-DBFC9E77E36A}" srcOrd="0" destOrd="0" presId="urn:microsoft.com/office/officeart/2008/layout/CircularPictureCallout"/>
    <dgm:cxn modelId="{5561DED4-AAAB-4F87-A144-7BCEB340A839}" type="presParOf" srcId="{ACD3892C-9878-49CC-AD5A-DBFC9E77E36A}" destId="{90978CDE-192A-4B33-8032-54851DF27E18}" srcOrd="0" destOrd="0" presId="urn:microsoft.com/office/officeart/2008/layout/CircularPictureCallout"/>
    <dgm:cxn modelId="{935B35D4-21D0-4DB3-A479-213F7B61A0D0}" type="presParOf" srcId="{90978CDE-192A-4B33-8032-54851DF27E18}" destId="{244020F1-A11C-4067-8DD3-4E5E92B0E437}" srcOrd="0" destOrd="0" presId="urn:microsoft.com/office/officeart/2008/layout/CircularPictureCallout"/>
    <dgm:cxn modelId="{0FC38F8D-603B-4C5F-B7C2-559A6E639314}" type="presParOf" srcId="{ACD3892C-9878-49CC-AD5A-DBFC9E77E36A}" destId="{1B20ED16-DFEB-4C9A-A94E-7A1406333A70}"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020F1-A11C-4067-8DD3-4E5E92B0E437}">
      <dsp:nvSpPr>
        <dsp:cNvPr id="0" name=""/>
        <dsp:cNvSpPr/>
      </dsp:nvSpPr>
      <dsp:spPr>
        <a:xfrm>
          <a:off x="903232" y="0"/>
          <a:ext cx="2651753" cy="2651753"/>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20ED16-DFEB-4C9A-A94E-7A1406333A70}">
      <dsp:nvSpPr>
        <dsp:cNvPr id="0" name=""/>
        <dsp:cNvSpPr/>
      </dsp:nvSpPr>
      <dsp:spPr>
        <a:xfrm>
          <a:off x="0" y="1995449"/>
          <a:ext cx="1272844" cy="6563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822450">
            <a:lnSpc>
              <a:spcPct val="90000"/>
            </a:lnSpc>
            <a:spcBef>
              <a:spcPct val="0"/>
            </a:spcBef>
            <a:spcAft>
              <a:spcPct val="35000"/>
            </a:spcAft>
            <a:buNone/>
          </a:pPr>
          <a:endParaRPr lang="es-PE" sz="4100" kern="1200"/>
        </a:p>
      </dsp:txBody>
      <dsp:txXfrm>
        <a:off x="0" y="1995449"/>
        <a:ext cx="1272844" cy="65631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5D17D-FD7A-4E2B-9211-28FF2279A4B5}" type="datetimeFigureOut">
              <a:rPr lang="es-PE" smtClean="0"/>
              <a:t>10/05/2024</a:t>
            </a:fld>
            <a:endParaRPr lang="es-P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C8C07-F838-4D9E-8DF1-55C394CA48FA}" type="slidenum">
              <a:rPr lang="es-PE" smtClean="0"/>
              <a:t>‹#›</a:t>
            </a:fld>
            <a:endParaRPr lang="es-PE"/>
          </a:p>
        </p:txBody>
      </p:sp>
    </p:spTree>
    <p:extLst>
      <p:ext uri="{BB962C8B-B14F-4D97-AF65-F5344CB8AC3E}">
        <p14:creationId xmlns:p14="http://schemas.microsoft.com/office/powerpoint/2010/main" val="380103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4144DD-0FF9-46BA-8E8D-C8412D7750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95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4144DD-0FF9-46BA-8E8D-C8412D7750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November 9, 2015</a:t>
            </a:r>
          </a:p>
        </p:txBody>
      </p:sp>
      <p:sp>
        <p:nvSpPr>
          <p:cNvPr id="5" name="Slide Number Placeholder 4"/>
          <p:cNvSpPr>
            <a:spLocks noGrp="1"/>
          </p:cNvSpPr>
          <p:nvPr>
            <p:ph type="sldNum" sz="quarter" idx="11"/>
          </p:nvPr>
        </p:nvSpPr>
        <p:spPr/>
        <p:txBody>
          <a:bodyPr/>
          <a:lstStyle/>
          <a:p>
            <a:fld id="{9E721036-882B-7948-8734-521EC9923D61}" type="slidenum">
              <a:rPr lang="en-US" smtClean="0"/>
              <a:pPr/>
              <a:t>6</a:t>
            </a:fld>
            <a:endParaRPr lang="en-US"/>
          </a:p>
        </p:txBody>
      </p:sp>
    </p:spTree>
    <p:extLst>
      <p:ext uri="{BB962C8B-B14F-4D97-AF65-F5344CB8AC3E}">
        <p14:creationId xmlns:p14="http://schemas.microsoft.com/office/powerpoint/2010/main" val="2161847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November 9, 2015</a:t>
            </a:r>
          </a:p>
        </p:txBody>
      </p:sp>
      <p:sp>
        <p:nvSpPr>
          <p:cNvPr id="5" name="Slide Number Placeholder 4"/>
          <p:cNvSpPr>
            <a:spLocks noGrp="1"/>
          </p:cNvSpPr>
          <p:nvPr>
            <p:ph type="sldNum" sz="quarter" idx="11"/>
          </p:nvPr>
        </p:nvSpPr>
        <p:spPr/>
        <p:txBody>
          <a:bodyPr/>
          <a:lstStyle/>
          <a:p>
            <a:fld id="{9E721036-882B-7948-8734-521EC9923D61}" type="slidenum">
              <a:rPr lang="en-US" smtClean="0"/>
              <a:pPr/>
              <a:t>15</a:t>
            </a:fld>
            <a:endParaRPr lang="en-US"/>
          </a:p>
        </p:txBody>
      </p:sp>
    </p:spTree>
    <p:extLst>
      <p:ext uri="{BB962C8B-B14F-4D97-AF65-F5344CB8AC3E}">
        <p14:creationId xmlns:p14="http://schemas.microsoft.com/office/powerpoint/2010/main" val="1985188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E424F079-DCC5-41EC-A910-77D3F6267FCF}"/>
              </a:ext>
            </a:extLst>
          </p:cNvPr>
          <p:cNvSpPr>
            <a:spLocks noGrp="1"/>
          </p:cNvSpPr>
          <p:nvPr>
            <p:ph type="body" sz="quarter" idx="10" hasCustomPrompt="1"/>
          </p:nvPr>
        </p:nvSpPr>
        <p:spPr>
          <a:xfrm>
            <a:off x="593990" y="1954153"/>
            <a:ext cx="9140031" cy="494944"/>
          </a:xfrm>
          <a:prstGeom prst="rect">
            <a:avLst/>
          </a:prstGeom>
        </p:spPr>
        <p:txBody>
          <a:bodyPr wrap="square" lIns="0" tIns="0" rIns="0" bIns="182880" anchor="b">
            <a:spAutoFit/>
          </a:bodyPr>
          <a:lstStyle>
            <a:lvl1pPr>
              <a:defRPr kumimoji="0" lang="en-US" sz="1833" b="0" i="0" u="none" strike="noStrike" cap="none" spc="0" normalizeH="0" baseline="0" smtClean="0">
                <a:ln>
                  <a:noFill/>
                </a:ln>
                <a:solidFill>
                  <a:schemeClr val="tx2"/>
                </a:solidFill>
                <a:effectLst/>
                <a:uLnTx/>
                <a:uFillTx/>
                <a:latin typeface="+mj-lt"/>
                <a:cs typeface="Avenir Next World Demi" panose="020B0703020202020204" pitchFamily="34" charset="0"/>
              </a:defRPr>
            </a:lvl1pPr>
            <a:lvl2pPr>
              <a:defRPr lang="en-US" sz="2400" smtClean="0"/>
            </a:lvl2pPr>
            <a:lvl3pPr>
              <a:defRPr lang="en-US" sz="2000" smtClean="0"/>
            </a:lvl3pPr>
            <a:lvl4pPr>
              <a:defRPr lang="en-US" sz="1800" smtClean="0"/>
            </a:lvl4pPr>
            <a:lvl5pPr>
              <a:defRPr lang="en-US" sz="1800"/>
            </a:lvl5pPr>
          </a:lstStyle>
          <a:p>
            <a:pPr marR="0" lvl="0" fontAlgn="auto">
              <a:lnSpc>
                <a:spcPct val="110000"/>
              </a:lnSpc>
              <a:spcAft>
                <a:spcPts val="0"/>
              </a:spcAft>
              <a:buClrTx/>
              <a:buSzTx/>
              <a:tabLst/>
            </a:pPr>
            <a:r>
              <a:rPr lang="en-US"/>
              <a:t>Eyebrow (optional)</a:t>
            </a:r>
          </a:p>
        </p:txBody>
      </p:sp>
      <p:sp>
        <p:nvSpPr>
          <p:cNvPr id="16" name="Title 1">
            <a:extLst>
              <a:ext uri="{FF2B5EF4-FFF2-40B4-BE49-F238E27FC236}">
                <a16:creationId xmlns:a16="http://schemas.microsoft.com/office/drawing/2014/main" id="{79499397-516C-4916-BDD8-79EC827597C5}"/>
              </a:ext>
            </a:extLst>
          </p:cNvPr>
          <p:cNvSpPr>
            <a:spLocks noGrp="1"/>
          </p:cNvSpPr>
          <p:nvPr>
            <p:ph type="title" hasCustomPrompt="1"/>
          </p:nvPr>
        </p:nvSpPr>
        <p:spPr>
          <a:xfrm>
            <a:off x="593990" y="2458411"/>
            <a:ext cx="11002698" cy="2136483"/>
          </a:xfrm>
        </p:spPr>
        <p:txBody>
          <a:bodyPr wrap="square" lIns="0" bIns="0" anchor="b">
            <a:spAutoFit/>
          </a:bodyPr>
          <a:lstStyle>
            <a:lvl1pPr>
              <a:defRPr sz="7333">
                <a:solidFill>
                  <a:schemeClr val="tx2"/>
                </a:solidFill>
                <a:latin typeface="+mj-lt"/>
              </a:defRPr>
            </a:lvl1pPr>
          </a:lstStyle>
          <a:p>
            <a:r>
              <a:rPr lang="en-US"/>
              <a:t>Presentation title goes here</a:t>
            </a:r>
          </a:p>
        </p:txBody>
      </p:sp>
      <p:sp>
        <p:nvSpPr>
          <p:cNvPr id="15" name="Text Placeholder 5">
            <a:extLst>
              <a:ext uri="{FF2B5EF4-FFF2-40B4-BE49-F238E27FC236}">
                <a16:creationId xmlns:a16="http://schemas.microsoft.com/office/drawing/2014/main" id="{2FD86D0B-F6DA-42B3-88F2-0A2A5FD7D059}"/>
              </a:ext>
            </a:extLst>
          </p:cNvPr>
          <p:cNvSpPr>
            <a:spLocks noGrp="1"/>
          </p:cNvSpPr>
          <p:nvPr>
            <p:ph type="body" sz="quarter" idx="12" hasCustomPrompt="1"/>
          </p:nvPr>
        </p:nvSpPr>
        <p:spPr>
          <a:xfrm>
            <a:off x="593990" y="4604206"/>
            <a:ext cx="11002698" cy="395942"/>
          </a:xfrm>
          <a:prstGeom prst="rect">
            <a:avLst/>
          </a:prstGeom>
        </p:spPr>
        <p:txBody>
          <a:bodyPr wrap="square" lIns="0" tIns="36576" rIns="0" bIns="0">
            <a:spAutoFit/>
          </a:bodyPr>
          <a:lstStyle>
            <a:lvl1pPr>
              <a:spcBef>
                <a:spcPts val="0"/>
              </a:spcBef>
              <a:defRPr kumimoji="0" lang="en-US" sz="2333" b="0" i="0" u="none" strike="noStrike" cap="none" spc="0" normalizeH="0" baseline="0" dirty="0" smtClean="0">
                <a:ln>
                  <a:noFill/>
                </a:ln>
                <a:solidFill>
                  <a:schemeClr val="tx1"/>
                </a:solidFill>
                <a:effectLst/>
                <a:uLnTx/>
                <a:uFillTx/>
                <a:latin typeface="+mj-lt"/>
                <a:cs typeface="Avenir Next World Demi" panose="020B0703020202020204" pitchFamily="34" charset="0"/>
              </a:defRPr>
            </a:lvl1pPr>
          </a:lstStyle>
          <a:p>
            <a:pPr marR="0" lvl="0" fontAlgn="auto">
              <a:spcAft>
                <a:spcPts val="0"/>
              </a:spcAft>
              <a:buClrTx/>
              <a:buSzTx/>
              <a:tabLst/>
            </a:pPr>
            <a:r>
              <a:rPr lang="en-US"/>
              <a:t>Subtitle goes here</a:t>
            </a:r>
          </a:p>
        </p:txBody>
      </p:sp>
      <p:sp>
        <p:nvSpPr>
          <p:cNvPr id="12" name="Text Placeholder 5">
            <a:extLst>
              <a:ext uri="{FF2B5EF4-FFF2-40B4-BE49-F238E27FC236}">
                <a16:creationId xmlns:a16="http://schemas.microsoft.com/office/drawing/2014/main" id="{03EF6CBD-2492-460C-A159-130D0060A630}"/>
              </a:ext>
            </a:extLst>
          </p:cNvPr>
          <p:cNvSpPr>
            <a:spLocks noGrp="1"/>
          </p:cNvSpPr>
          <p:nvPr>
            <p:ph type="body" sz="quarter" idx="13" hasCustomPrompt="1"/>
          </p:nvPr>
        </p:nvSpPr>
        <p:spPr>
          <a:xfrm>
            <a:off x="593990" y="5930567"/>
            <a:ext cx="5382948" cy="205121"/>
          </a:xfrm>
          <a:prstGeom prst="rect">
            <a:avLst/>
          </a:prstGeom>
        </p:spPr>
        <p:txBody>
          <a:bodyPr vert="horz" wrap="square" lIns="0" tIns="0" rIns="137160" bIns="0" rtlCol="0" anchor="b">
            <a:spAutoFit/>
          </a:bodyPr>
          <a:lstStyle>
            <a:lvl1pPr>
              <a:defRPr kumimoji="0" lang="en-US" sz="1333" b="0" i="0" u="none" strike="noStrike" cap="none" spc="0" normalizeH="0" baseline="0" dirty="0" smtClean="0">
                <a:ln>
                  <a:noFill/>
                </a:ln>
                <a:solidFill>
                  <a:schemeClr val="tx1"/>
                </a:solidFill>
                <a:effectLst/>
                <a:uLnTx/>
                <a:uFillTx/>
                <a:latin typeface="Avenir Next World"/>
              </a:defRPr>
            </a:lvl1pPr>
          </a:lstStyle>
          <a:p>
            <a:pPr marR="0" lvl="0" fontAlgn="auto">
              <a:spcBef>
                <a:spcPts val="500"/>
              </a:spcBef>
              <a:spcAft>
                <a:spcPts val="0"/>
              </a:spcAft>
              <a:buClrTx/>
              <a:buSzTx/>
              <a:tabLst/>
            </a:pPr>
            <a:r>
              <a:rPr lang="en-US"/>
              <a:t>Month 20XX</a:t>
            </a:r>
          </a:p>
        </p:txBody>
      </p:sp>
      <p:sp>
        <p:nvSpPr>
          <p:cNvPr id="13" name="Text Placeholder 5">
            <a:extLst>
              <a:ext uri="{FF2B5EF4-FFF2-40B4-BE49-F238E27FC236}">
                <a16:creationId xmlns:a16="http://schemas.microsoft.com/office/drawing/2014/main" id="{2D32CC87-DEC8-4E1B-95F5-37D3A0B0F86E}"/>
              </a:ext>
            </a:extLst>
          </p:cNvPr>
          <p:cNvSpPr>
            <a:spLocks noGrp="1"/>
          </p:cNvSpPr>
          <p:nvPr>
            <p:ph type="body" sz="quarter" idx="14" hasCustomPrompt="1"/>
          </p:nvPr>
        </p:nvSpPr>
        <p:spPr>
          <a:xfrm>
            <a:off x="593990" y="6176255"/>
            <a:ext cx="5382948" cy="205121"/>
          </a:xfrm>
          <a:prstGeom prst="rect">
            <a:avLst/>
          </a:prstGeom>
        </p:spPr>
        <p:txBody>
          <a:bodyPr vert="horz" wrap="square" lIns="0" tIns="0" rIns="137160" bIns="0" rtlCol="0" anchor="b">
            <a:spAutoFit/>
          </a:bodyPr>
          <a:lstStyle>
            <a:lvl1pPr>
              <a:defRPr kumimoji="0" lang="en-US" sz="1333" b="0" i="0" u="none" strike="noStrike" cap="none" spc="0" normalizeH="0" baseline="0" dirty="0" smtClean="0">
                <a:ln>
                  <a:noFill/>
                </a:ln>
                <a:solidFill>
                  <a:schemeClr val="tx1"/>
                </a:solidFill>
                <a:effectLst/>
                <a:uLnTx/>
                <a:uFillTx/>
                <a:latin typeface="Avenir Next World"/>
              </a:defRPr>
            </a:lvl1pPr>
          </a:lstStyle>
          <a:p>
            <a:pPr marR="0" lvl="0" fontAlgn="auto">
              <a:spcBef>
                <a:spcPts val="500"/>
              </a:spcBef>
              <a:spcAft>
                <a:spcPts val="0"/>
              </a:spcAft>
              <a:buClrTx/>
              <a:buSzTx/>
              <a:tabLst/>
            </a:pPr>
            <a:r>
              <a:rPr lang="en-US"/>
              <a:t>First, Last Name</a:t>
            </a:r>
          </a:p>
        </p:txBody>
      </p:sp>
      <p:pic>
        <p:nvPicPr>
          <p:cNvPr id="10" name="Graphic 9">
            <a:extLst>
              <a:ext uri="{FF2B5EF4-FFF2-40B4-BE49-F238E27FC236}">
                <a16:creationId xmlns:a16="http://schemas.microsoft.com/office/drawing/2014/main" id="{9565F55E-088B-4ED0-A650-99752ADA87E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340" y="474266"/>
            <a:ext cx="2151062" cy="567025"/>
          </a:xfrm>
          <a:prstGeom prst="rect">
            <a:avLst/>
          </a:prstGeom>
        </p:spPr>
      </p:pic>
    </p:spTree>
    <p:extLst>
      <p:ext uri="{BB962C8B-B14F-4D97-AF65-F5344CB8AC3E}">
        <p14:creationId xmlns:p14="http://schemas.microsoft.com/office/powerpoint/2010/main" val="166288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with Symbol 2">
    <p:spTree>
      <p:nvGrpSpPr>
        <p:cNvPr id="1" name=""/>
        <p:cNvGrpSpPr/>
        <p:nvPr/>
      </p:nvGrpSpPr>
      <p:grpSpPr>
        <a:xfrm>
          <a:off x="0" y="0"/>
          <a:ext cx="0" cy="0"/>
          <a:chOff x="0" y="0"/>
          <a:chExt cx="0" cy="0"/>
        </a:xfrm>
      </p:grpSpPr>
      <p:pic>
        <p:nvPicPr>
          <p:cNvPr id="3" name="Picture 2" descr="A picture containing necklet&#10;&#10;Description automatically generated">
            <a:extLst>
              <a:ext uri="{FF2B5EF4-FFF2-40B4-BE49-F238E27FC236}">
                <a16:creationId xmlns:a16="http://schemas.microsoft.com/office/drawing/2014/main" id="{7CA47CE1-63E6-4D90-8AFF-264AAF3D23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09" r="1" b="-343"/>
          <a:stretch/>
        </p:blipFill>
        <p:spPr>
          <a:xfrm>
            <a:off x="595313" y="1199869"/>
            <a:ext cx="3970075" cy="4475444"/>
          </a:xfrm>
          <a:prstGeom prst="rect">
            <a:avLst/>
          </a:prstGeom>
        </p:spPr>
      </p:pic>
      <p:sp>
        <p:nvSpPr>
          <p:cNvPr id="7" name="Title 1">
            <a:extLst>
              <a:ext uri="{FF2B5EF4-FFF2-40B4-BE49-F238E27FC236}">
                <a16:creationId xmlns:a16="http://schemas.microsoft.com/office/drawing/2014/main" id="{E00A4319-66F3-4E8E-87E3-8B0650E0CDA4}"/>
              </a:ext>
            </a:extLst>
          </p:cNvPr>
          <p:cNvSpPr>
            <a:spLocks noGrp="1"/>
          </p:cNvSpPr>
          <p:nvPr>
            <p:ph type="title" hasCustomPrompt="1"/>
          </p:nvPr>
        </p:nvSpPr>
        <p:spPr>
          <a:xfrm>
            <a:off x="5735053" y="2323043"/>
            <a:ext cx="5861635" cy="1685077"/>
          </a:xfrm>
        </p:spPr>
        <p:txBody>
          <a:bodyPr wrap="square" anchor="b">
            <a:spAutoFit/>
          </a:bodyPr>
          <a:lstStyle>
            <a:lvl1pPr>
              <a:defRPr sz="6000">
                <a:solidFill>
                  <a:schemeClr val="tx2"/>
                </a:solidFill>
                <a:latin typeface="+mj-lt"/>
              </a:defRPr>
            </a:lvl1pPr>
          </a:lstStyle>
          <a:p>
            <a:r>
              <a:rPr lang="en-US"/>
              <a:t>Divider slide title goes here</a:t>
            </a:r>
          </a:p>
        </p:txBody>
      </p:sp>
      <p:sp>
        <p:nvSpPr>
          <p:cNvPr id="9" name="Text Placeholder 5">
            <a:extLst>
              <a:ext uri="{FF2B5EF4-FFF2-40B4-BE49-F238E27FC236}">
                <a16:creationId xmlns:a16="http://schemas.microsoft.com/office/drawing/2014/main" id="{CC20CCCE-CBB9-47BE-BBA6-82A5FD35B04F}"/>
              </a:ext>
            </a:extLst>
          </p:cNvPr>
          <p:cNvSpPr>
            <a:spLocks noGrp="1"/>
          </p:cNvSpPr>
          <p:nvPr>
            <p:ph type="body" sz="quarter" idx="12" hasCustomPrompt="1"/>
          </p:nvPr>
        </p:nvSpPr>
        <p:spPr>
          <a:xfrm>
            <a:off x="5735053" y="4008119"/>
            <a:ext cx="5861635" cy="392864"/>
          </a:xfrm>
          <a:prstGeom prst="rect">
            <a:avLst/>
          </a:prstGeom>
        </p:spPr>
        <p:txBody>
          <a:bodyPr wrap="square" lIns="0" tIns="109728" rIns="0" bIns="0">
            <a:spAutoFit/>
          </a:bodyPr>
          <a:lstStyle>
            <a:lvl1pPr>
              <a:defRPr kumimoji="0" lang="en-US" sz="1833" b="0" i="0" u="none" strike="noStrike" cap="none" spc="0" normalizeH="0" baseline="0" dirty="0" smtClean="0">
                <a:ln>
                  <a:noFill/>
                </a:ln>
                <a:solidFill>
                  <a:schemeClr val="tx1"/>
                </a:solidFill>
                <a:effectLst/>
                <a:uLnTx/>
                <a:uFillTx/>
                <a:latin typeface="+mj-lt"/>
                <a:cs typeface="Avenir Next World Demi" panose="020B0703020202020204" pitchFamily="34" charset="0"/>
              </a:defRPr>
            </a:lvl1pPr>
          </a:lstStyle>
          <a:p>
            <a:pPr marR="0" lvl="0" fontAlgn="auto">
              <a:spcAft>
                <a:spcPts val="0"/>
              </a:spcAft>
              <a:buClrTx/>
              <a:buSzTx/>
              <a:tabLst/>
            </a:pPr>
            <a:r>
              <a:rPr lang="en-US"/>
              <a:t>Subtitle goes here</a:t>
            </a:r>
          </a:p>
        </p:txBody>
      </p:sp>
    </p:spTree>
    <p:extLst>
      <p:ext uri="{BB962C8B-B14F-4D97-AF65-F5344CB8AC3E}">
        <p14:creationId xmlns:p14="http://schemas.microsoft.com/office/powerpoint/2010/main" val="131962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lvl1pPr>
              <a:defRPr/>
            </a:lvl1pPr>
          </a:lstStyle>
          <a:p>
            <a:r>
              <a:rPr lang="en-US"/>
              <a:t>Slide title goes here</a:t>
            </a:r>
          </a:p>
        </p:txBody>
      </p:sp>
      <p:sp>
        <p:nvSpPr>
          <p:cNvPr id="7" name="Text Placeholder 5">
            <a:extLst>
              <a:ext uri="{FF2B5EF4-FFF2-40B4-BE49-F238E27FC236}">
                <a16:creationId xmlns:a16="http://schemas.microsoft.com/office/drawing/2014/main" id="{33D455FD-A842-4F0A-B110-15F878D21A50}"/>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5" name="Footer Placeholder 4">
            <a:extLst>
              <a:ext uri="{FF2B5EF4-FFF2-40B4-BE49-F238E27FC236}">
                <a16:creationId xmlns:a16="http://schemas.microsoft.com/office/drawing/2014/main" id="{1BE3AA71-DC14-482F-BF0B-9FA6773CAA77}"/>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a:t>Distributor Compliance Presentation - June 2023 - Public</a:t>
            </a:r>
          </a:p>
        </p:txBody>
      </p:sp>
      <p:sp>
        <p:nvSpPr>
          <p:cNvPr id="6" name="Slide Number Placeholder 5">
            <a:extLst>
              <a:ext uri="{FF2B5EF4-FFF2-40B4-BE49-F238E27FC236}">
                <a16:creationId xmlns:a16="http://schemas.microsoft.com/office/drawing/2014/main" id="{51A7A68E-66D8-41DA-8586-9A8F841AF430}"/>
              </a:ext>
              <a:ext uri="{C183D7F6-B498-43B3-948B-1728B52AA6E4}">
                <adec:decorative xmlns:adec="http://schemas.microsoft.com/office/drawing/2017/decorative" val="1"/>
              </a:ext>
            </a:extLst>
          </p:cNvPr>
          <p:cNvSpPr>
            <a:spLocks noGrp="1"/>
          </p:cNvSpPr>
          <p:nvPr>
            <p:ph type="sldNum" sz="quarter" idx="15"/>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30592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6" name="Text Placeholder 5">
            <a:extLst>
              <a:ext uri="{FF2B5EF4-FFF2-40B4-BE49-F238E27FC236}">
                <a16:creationId xmlns:a16="http://schemas.microsoft.com/office/drawing/2014/main" id="{82BA0DE0-4B25-43B8-8E6F-74C3405808D9}"/>
              </a:ext>
              <a:ext uri="{C183D7F6-B498-43B3-948B-1728B52AA6E4}">
                <adec:decorative xmlns:adec="http://schemas.microsoft.com/office/drawing/2017/decorative" val="0"/>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7" name="Text Placeholder 5">
            <a:extLst>
              <a:ext uri="{FF2B5EF4-FFF2-40B4-BE49-F238E27FC236}">
                <a16:creationId xmlns:a16="http://schemas.microsoft.com/office/drawing/2014/main" id="{BC66FB32-FD41-4B94-94D3-5FFF730D9895}"/>
              </a:ext>
              <a:ext uri="{C183D7F6-B498-43B3-948B-1728B52AA6E4}">
                <adec:decorative xmlns:adec="http://schemas.microsoft.com/office/drawing/2017/decorative" val="0"/>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3299318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12" name="Text Placeholder 5">
            <a:extLst>
              <a:ext uri="{FF2B5EF4-FFF2-40B4-BE49-F238E27FC236}">
                <a16:creationId xmlns:a16="http://schemas.microsoft.com/office/drawing/2014/main" id="{DA7E73C6-7BDC-4FF8-8260-60A5A06A978B}"/>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6" name="Content Placeholder 5">
            <a:extLst>
              <a:ext uri="{FF2B5EF4-FFF2-40B4-BE49-F238E27FC236}">
                <a16:creationId xmlns:a16="http://schemas.microsoft.com/office/drawing/2014/main" id="{89FB9248-9E03-4DB4-9487-2EF5EDB24449}"/>
              </a:ext>
            </a:extLst>
          </p:cNvPr>
          <p:cNvSpPr>
            <a:spLocks noGrp="1"/>
          </p:cNvSpPr>
          <p:nvPr>
            <p:ph sz="quarter" idx="14"/>
          </p:nvPr>
        </p:nvSpPr>
        <p:spPr>
          <a:xfrm>
            <a:off x="593990" y="1270000"/>
            <a:ext cx="11001375" cy="47266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AE24ACBF-A882-423B-9E39-69BB908A20A6}"/>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2194084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9" name="Text Placeholder 5">
            <a:extLst>
              <a:ext uri="{FF2B5EF4-FFF2-40B4-BE49-F238E27FC236}">
                <a16:creationId xmlns:a16="http://schemas.microsoft.com/office/drawing/2014/main" id="{12B251F1-F4E9-49A1-9EE2-347BF4FB0230}"/>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6" name="Content Placeholder 5">
            <a:extLst>
              <a:ext uri="{FF2B5EF4-FFF2-40B4-BE49-F238E27FC236}">
                <a16:creationId xmlns:a16="http://schemas.microsoft.com/office/drawing/2014/main" id="{F20C9A53-68FD-4349-9D24-5D90DD2075AE}"/>
              </a:ext>
            </a:extLst>
          </p:cNvPr>
          <p:cNvSpPr>
            <a:spLocks noGrp="1"/>
          </p:cNvSpPr>
          <p:nvPr>
            <p:ph sz="quarter" idx="14"/>
          </p:nvPr>
        </p:nvSpPr>
        <p:spPr>
          <a:xfrm>
            <a:off x="593990" y="1270000"/>
            <a:ext cx="5382948" cy="4726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E6699927-DD70-4280-95DF-BBCE937CF250}"/>
              </a:ext>
            </a:extLst>
          </p:cNvPr>
          <p:cNvSpPr>
            <a:spLocks noGrp="1"/>
          </p:cNvSpPr>
          <p:nvPr>
            <p:ph sz="quarter" idx="15"/>
          </p:nvPr>
        </p:nvSpPr>
        <p:spPr>
          <a:xfrm>
            <a:off x="6213076" y="1270000"/>
            <a:ext cx="5382948" cy="4726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099D7625-1E43-489A-B784-CA53391B4B0D}"/>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847782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15" name="Text Placeholder 5">
            <a:extLst>
              <a:ext uri="{FF2B5EF4-FFF2-40B4-BE49-F238E27FC236}">
                <a16:creationId xmlns:a16="http://schemas.microsoft.com/office/drawing/2014/main" id="{0D8D5D26-AE04-4CFB-B6D8-963F84EF167F}"/>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6" name="Content Placeholder 5">
            <a:extLst>
              <a:ext uri="{FF2B5EF4-FFF2-40B4-BE49-F238E27FC236}">
                <a16:creationId xmlns:a16="http://schemas.microsoft.com/office/drawing/2014/main" id="{1909504B-86F3-42DF-8BC7-C509620292D5}"/>
              </a:ext>
            </a:extLst>
          </p:cNvPr>
          <p:cNvSpPr>
            <a:spLocks noGrp="1"/>
          </p:cNvSpPr>
          <p:nvPr>
            <p:ph sz="quarter" idx="20"/>
          </p:nvPr>
        </p:nvSpPr>
        <p:spPr>
          <a:xfrm>
            <a:off x="593990" y="1270000"/>
            <a:ext cx="3507052" cy="4726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850B7DD3-3932-4C6C-8E75-2FE25CB1EEF8}"/>
              </a:ext>
            </a:extLst>
          </p:cNvPr>
          <p:cNvSpPr>
            <a:spLocks noGrp="1"/>
          </p:cNvSpPr>
          <p:nvPr>
            <p:ph sz="quarter" idx="21"/>
          </p:nvPr>
        </p:nvSpPr>
        <p:spPr>
          <a:xfrm>
            <a:off x="4345782" y="1270000"/>
            <a:ext cx="3507052" cy="4726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a:extLst>
              <a:ext uri="{FF2B5EF4-FFF2-40B4-BE49-F238E27FC236}">
                <a16:creationId xmlns:a16="http://schemas.microsoft.com/office/drawing/2014/main" id="{9560ED45-5E5D-4885-ADF5-5F669AD66491}"/>
              </a:ext>
            </a:extLst>
          </p:cNvPr>
          <p:cNvSpPr>
            <a:spLocks noGrp="1"/>
          </p:cNvSpPr>
          <p:nvPr>
            <p:ph sz="quarter" idx="22"/>
          </p:nvPr>
        </p:nvSpPr>
        <p:spPr>
          <a:xfrm>
            <a:off x="8089636" y="1270000"/>
            <a:ext cx="3507052" cy="4726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93A936A7-D74D-4854-9AC1-14E85A55F1F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1358367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17" name="Text Placeholder 5">
            <a:extLst>
              <a:ext uri="{FF2B5EF4-FFF2-40B4-BE49-F238E27FC236}">
                <a16:creationId xmlns:a16="http://schemas.microsoft.com/office/drawing/2014/main" id="{CD2994C3-A9C6-4A4E-8646-CFF3867EB1F6}"/>
              </a:ext>
            </a:extLst>
          </p:cNvPr>
          <p:cNvSpPr>
            <a:spLocks noGrp="1"/>
          </p:cNvSpPr>
          <p:nvPr>
            <p:ph type="body" sz="quarter" idx="12" hasCustomPrompt="1"/>
          </p:nvPr>
        </p:nvSpPr>
        <p:spPr>
          <a:xfrm>
            <a:off x="593661" y="723900"/>
            <a:ext cx="11002348"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6" name="Content Placeholder 5">
            <a:extLst>
              <a:ext uri="{FF2B5EF4-FFF2-40B4-BE49-F238E27FC236}">
                <a16:creationId xmlns:a16="http://schemas.microsoft.com/office/drawing/2014/main" id="{65C473A0-9F20-4315-B72A-F180085EE626}"/>
              </a:ext>
            </a:extLst>
          </p:cNvPr>
          <p:cNvSpPr>
            <a:spLocks noGrp="1"/>
          </p:cNvSpPr>
          <p:nvPr>
            <p:ph sz="quarter" idx="22"/>
          </p:nvPr>
        </p:nvSpPr>
        <p:spPr>
          <a:xfrm>
            <a:off x="593990" y="1270000"/>
            <a:ext cx="2570427" cy="4726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59C0DE62-8BD8-458B-9C21-881D155577C9}"/>
              </a:ext>
            </a:extLst>
          </p:cNvPr>
          <p:cNvSpPr>
            <a:spLocks noGrp="1"/>
          </p:cNvSpPr>
          <p:nvPr>
            <p:ph sz="quarter" idx="23"/>
          </p:nvPr>
        </p:nvSpPr>
        <p:spPr>
          <a:xfrm>
            <a:off x="3402542" y="1270000"/>
            <a:ext cx="2570427" cy="4726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FBFD5CDD-9F29-4F19-8191-612B6FFE7408}"/>
              </a:ext>
            </a:extLst>
          </p:cNvPr>
          <p:cNvSpPr>
            <a:spLocks noGrp="1"/>
          </p:cNvSpPr>
          <p:nvPr>
            <p:ph sz="quarter" idx="24"/>
          </p:nvPr>
        </p:nvSpPr>
        <p:spPr>
          <a:xfrm>
            <a:off x="6213740" y="1270000"/>
            <a:ext cx="2570427" cy="4726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DFFB632D-C69A-4E39-B5D5-BC4D8091DF06}"/>
              </a:ext>
            </a:extLst>
          </p:cNvPr>
          <p:cNvSpPr>
            <a:spLocks noGrp="1"/>
          </p:cNvSpPr>
          <p:nvPr>
            <p:ph sz="quarter" idx="25"/>
          </p:nvPr>
        </p:nvSpPr>
        <p:spPr>
          <a:xfrm>
            <a:off x="9022292" y="1270000"/>
            <a:ext cx="2570427" cy="4726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8625EACB-B378-456D-9903-869517A484D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260552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Co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19" name="Text Placeholder 5">
            <a:extLst>
              <a:ext uri="{FF2B5EF4-FFF2-40B4-BE49-F238E27FC236}">
                <a16:creationId xmlns:a16="http://schemas.microsoft.com/office/drawing/2014/main" id="{76F2DA43-D372-40E8-A987-A415368D342E}"/>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6" name="Content Placeholder 5">
            <a:extLst>
              <a:ext uri="{FF2B5EF4-FFF2-40B4-BE49-F238E27FC236}">
                <a16:creationId xmlns:a16="http://schemas.microsoft.com/office/drawing/2014/main" id="{91731AA7-6E87-4585-B9D9-3467AF895F4D}"/>
              </a:ext>
            </a:extLst>
          </p:cNvPr>
          <p:cNvSpPr>
            <a:spLocks noGrp="1"/>
          </p:cNvSpPr>
          <p:nvPr>
            <p:ph sz="quarter" idx="24"/>
          </p:nvPr>
        </p:nvSpPr>
        <p:spPr>
          <a:xfrm>
            <a:off x="593990" y="1270000"/>
            <a:ext cx="1993635" cy="472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AA4CEC55-5292-4DD7-AAD1-1DB16A7F18F3}"/>
              </a:ext>
            </a:extLst>
          </p:cNvPr>
          <p:cNvSpPr>
            <a:spLocks noGrp="1"/>
          </p:cNvSpPr>
          <p:nvPr>
            <p:ph sz="quarter" idx="25"/>
          </p:nvPr>
        </p:nvSpPr>
        <p:spPr>
          <a:xfrm>
            <a:off x="2846256" y="1270000"/>
            <a:ext cx="1993635" cy="472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5">
            <a:extLst>
              <a:ext uri="{FF2B5EF4-FFF2-40B4-BE49-F238E27FC236}">
                <a16:creationId xmlns:a16="http://schemas.microsoft.com/office/drawing/2014/main" id="{62A79AC4-E55B-4918-838B-4C12DCD85C00}"/>
              </a:ext>
            </a:extLst>
          </p:cNvPr>
          <p:cNvSpPr>
            <a:spLocks noGrp="1"/>
          </p:cNvSpPr>
          <p:nvPr>
            <p:ph sz="quarter" idx="26"/>
          </p:nvPr>
        </p:nvSpPr>
        <p:spPr>
          <a:xfrm>
            <a:off x="5098522" y="1270000"/>
            <a:ext cx="1993635" cy="472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5">
            <a:extLst>
              <a:ext uri="{FF2B5EF4-FFF2-40B4-BE49-F238E27FC236}">
                <a16:creationId xmlns:a16="http://schemas.microsoft.com/office/drawing/2014/main" id="{383DC99B-BED4-48DA-974D-5F649A3BA760}"/>
              </a:ext>
            </a:extLst>
          </p:cNvPr>
          <p:cNvSpPr>
            <a:spLocks noGrp="1"/>
          </p:cNvSpPr>
          <p:nvPr>
            <p:ph sz="quarter" idx="27"/>
          </p:nvPr>
        </p:nvSpPr>
        <p:spPr>
          <a:xfrm>
            <a:off x="7350788" y="1270000"/>
            <a:ext cx="1993635" cy="472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5">
            <a:extLst>
              <a:ext uri="{FF2B5EF4-FFF2-40B4-BE49-F238E27FC236}">
                <a16:creationId xmlns:a16="http://schemas.microsoft.com/office/drawing/2014/main" id="{9AE92587-CB57-4F6E-8EA2-83E3A87E9706}"/>
              </a:ext>
            </a:extLst>
          </p:cNvPr>
          <p:cNvSpPr>
            <a:spLocks noGrp="1"/>
          </p:cNvSpPr>
          <p:nvPr>
            <p:ph sz="quarter" idx="28"/>
          </p:nvPr>
        </p:nvSpPr>
        <p:spPr>
          <a:xfrm>
            <a:off x="9603053" y="1270000"/>
            <a:ext cx="1993635" cy="472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5">
            <a:extLst>
              <a:ext uri="{FF2B5EF4-FFF2-40B4-BE49-F238E27FC236}">
                <a16:creationId xmlns:a16="http://schemas.microsoft.com/office/drawing/2014/main" id="{4A20A63E-F6ED-4441-9562-588AC72CAE1A}"/>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188198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 Intr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11D169-AB00-49FF-8B6F-87C2B0E152CF}"/>
              </a:ext>
            </a:extLst>
          </p:cNvPr>
          <p:cNvSpPr>
            <a:spLocks noGrp="1"/>
          </p:cNvSpPr>
          <p:nvPr>
            <p:ph type="title" hasCustomPrompt="1"/>
          </p:nvPr>
        </p:nvSpPr>
        <p:spPr/>
        <p:txBody>
          <a:bodyPr/>
          <a:lstStyle>
            <a:lvl1pPr>
              <a:defRPr/>
            </a:lvl1pPr>
          </a:lstStyle>
          <a:p>
            <a:r>
              <a:rPr lang="en-US"/>
              <a:t>Slide title goes here</a:t>
            </a:r>
          </a:p>
        </p:txBody>
      </p:sp>
      <p:sp>
        <p:nvSpPr>
          <p:cNvPr id="10" name="Text Placeholder 5">
            <a:extLst>
              <a:ext uri="{FF2B5EF4-FFF2-40B4-BE49-F238E27FC236}">
                <a16:creationId xmlns:a16="http://schemas.microsoft.com/office/drawing/2014/main" id="{DA65FF94-E781-48C0-B148-F427E4E19349}"/>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9" name="Text Placeholder 5">
            <a:extLst>
              <a:ext uri="{FF2B5EF4-FFF2-40B4-BE49-F238E27FC236}">
                <a16:creationId xmlns:a16="http://schemas.microsoft.com/office/drawing/2014/main" id="{85116EF4-EDE2-4985-AFAE-ECA4F0D6CE66}"/>
              </a:ext>
            </a:extLst>
          </p:cNvPr>
          <p:cNvSpPr>
            <a:spLocks noGrp="1"/>
          </p:cNvSpPr>
          <p:nvPr>
            <p:ph type="body" sz="quarter" idx="14" hasCustomPrompt="1"/>
          </p:nvPr>
        </p:nvSpPr>
        <p:spPr>
          <a:xfrm>
            <a:off x="601229" y="1291820"/>
            <a:ext cx="10988220" cy="615553"/>
          </a:xfrm>
          <a:prstGeom prst="rect">
            <a:avLst/>
          </a:prstGeom>
          <a:noFill/>
        </p:spPr>
        <p:txBody>
          <a:bodyPr wrap="square" lIns="0" tIns="0" rIns="0" bIns="0" rtlCol="0" anchor="t">
            <a:noAutofit/>
          </a:bodyPr>
          <a:lstStyle>
            <a:lvl1pPr>
              <a:defRPr lang="en-US" sz="2000" b="0" dirty="0">
                <a:solidFill>
                  <a:schemeClr val="tx2"/>
                </a:solidFill>
              </a:defRPr>
            </a:lvl1pPr>
          </a:lstStyle>
          <a:p>
            <a:pPr lvl="0" defTabSz="380985"/>
            <a:r>
              <a:rPr lang="en-US"/>
              <a:t>This introductory text can be two lines; they should not be separate paragraphs. </a:t>
            </a:r>
            <a:br>
              <a:rPr lang="en-US"/>
            </a:br>
            <a:r>
              <a:rPr lang="en-US"/>
              <a:t>Avoid the space between by using a soft return (shift + enter) to force the next line.</a:t>
            </a:r>
          </a:p>
        </p:txBody>
      </p:sp>
      <p:sp>
        <p:nvSpPr>
          <p:cNvPr id="13" name="Content Placeholder 5">
            <a:extLst>
              <a:ext uri="{FF2B5EF4-FFF2-40B4-BE49-F238E27FC236}">
                <a16:creationId xmlns:a16="http://schemas.microsoft.com/office/drawing/2014/main" id="{26AB7FE1-6C7A-4C21-9B51-6E7245BA6A00}"/>
              </a:ext>
            </a:extLst>
          </p:cNvPr>
          <p:cNvSpPr>
            <a:spLocks noGrp="1"/>
          </p:cNvSpPr>
          <p:nvPr>
            <p:ph sz="quarter" idx="18"/>
          </p:nvPr>
        </p:nvSpPr>
        <p:spPr>
          <a:xfrm>
            <a:off x="593990" y="2035848"/>
            <a:ext cx="5382948" cy="39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a:extLst>
              <a:ext uri="{FF2B5EF4-FFF2-40B4-BE49-F238E27FC236}">
                <a16:creationId xmlns:a16="http://schemas.microsoft.com/office/drawing/2014/main" id="{3A8BDD4B-851B-4205-A741-6DC9A1A707BA}"/>
              </a:ext>
            </a:extLst>
          </p:cNvPr>
          <p:cNvSpPr>
            <a:spLocks noGrp="1"/>
          </p:cNvSpPr>
          <p:nvPr>
            <p:ph sz="quarter" idx="15"/>
          </p:nvPr>
        </p:nvSpPr>
        <p:spPr>
          <a:xfrm>
            <a:off x="6213076" y="2035848"/>
            <a:ext cx="5382948" cy="39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152F3929-56F5-4811-A752-3F16A1AC72DC}"/>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1478744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 Header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12" name="Text Placeholder 5">
            <a:extLst>
              <a:ext uri="{FF2B5EF4-FFF2-40B4-BE49-F238E27FC236}">
                <a16:creationId xmlns:a16="http://schemas.microsoft.com/office/drawing/2014/main" id="{F7BE20E7-9375-4D7A-8D4F-0DD771956F0A}"/>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9" name="Text Placeholder 5">
            <a:extLst>
              <a:ext uri="{FF2B5EF4-FFF2-40B4-BE49-F238E27FC236}">
                <a16:creationId xmlns:a16="http://schemas.microsoft.com/office/drawing/2014/main" id="{85116EF4-EDE2-4985-AFAE-ECA4F0D6CE66}"/>
              </a:ext>
            </a:extLst>
          </p:cNvPr>
          <p:cNvSpPr>
            <a:spLocks noGrp="1"/>
          </p:cNvSpPr>
          <p:nvPr>
            <p:ph type="body" sz="quarter" idx="14" hasCustomPrompt="1"/>
          </p:nvPr>
        </p:nvSpPr>
        <p:spPr>
          <a:xfrm>
            <a:off x="593990" y="1270000"/>
            <a:ext cx="5382948" cy="461665"/>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1</a:t>
            </a:r>
          </a:p>
        </p:txBody>
      </p:sp>
      <p:sp>
        <p:nvSpPr>
          <p:cNvPr id="17" name="Content Placeholder 5">
            <a:extLst>
              <a:ext uri="{FF2B5EF4-FFF2-40B4-BE49-F238E27FC236}">
                <a16:creationId xmlns:a16="http://schemas.microsoft.com/office/drawing/2014/main" id="{C62DCBC9-EEBB-4199-B0ED-EBC52C39BB94}"/>
              </a:ext>
            </a:extLst>
          </p:cNvPr>
          <p:cNvSpPr>
            <a:spLocks noGrp="1"/>
          </p:cNvSpPr>
          <p:nvPr>
            <p:ph sz="quarter" idx="18"/>
          </p:nvPr>
        </p:nvSpPr>
        <p:spPr>
          <a:xfrm>
            <a:off x="593990" y="1860140"/>
            <a:ext cx="5382948" cy="4136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4D157D37-8433-4C93-9DFE-D01B2D5A24EF}"/>
              </a:ext>
            </a:extLst>
          </p:cNvPr>
          <p:cNvSpPr>
            <a:spLocks noGrp="1"/>
          </p:cNvSpPr>
          <p:nvPr>
            <p:ph type="body" sz="quarter" idx="15" hasCustomPrompt="1"/>
          </p:nvPr>
        </p:nvSpPr>
        <p:spPr>
          <a:xfrm>
            <a:off x="6213741" y="1270000"/>
            <a:ext cx="5382283" cy="461665"/>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2</a:t>
            </a:r>
          </a:p>
        </p:txBody>
      </p:sp>
      <p:sp>
        <p:nvSpPr>
          <p:cNvPr id="18" name="Content Placeholder 5">
            <a:extLst>
              <a:ext uri="{FF2B5EF4-FFF2-40B4-BE49-F238E27FC236}">
                <a16:creationId xmlns:a16="http://schemas.microsoft.com/office/drawing/2014/main" id="{0D1E525E-DDE1-4359-B3A8-D5C7C25AA311}"/>
              </a:ext>
            </a:extLst>
          </p:cNvPr>
          <p:cNvSpPr>
            <a:spLocks noGrp="1"/>
          </p:cNvSpPr>
          <p:nvPr>
            <p:ph sz="quarter" idx="19"/>
          </p:nvPr>
        </p:nvSpPr>
        <p:spPr>
          <a:xfrm>
            <a:off x="6213076" y="1860140"/>
            <a:ext cx="5382948" cy="4136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AD9E9D70-AD2E-4ADC-BE5E-A4A35D514D1E}"/>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2287662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Electric Blue">
    <p:bg>
      <p:bgPr>
        <a:solidFill>
          <a:srgbClr val="1010EB"/>
        </a:solidFill>
        <a:effectLst/>
      </p:bgPr>
    </p:bg>
    <p:spTree>
      <p:nvGrpSpPr>
        <p:cNvPr id="1" name=""/>
        <p:cNvGrpSpPr/>
        <p:nvPr/>
      </p:nvGrpSpPr>
      <p:grpSpPr>
        <a:xfrm>
          <a:off x="0" y="0"/>
          <a:ext cx="0" cy="0"/>
          <a:chOff x="0" y="0"/>
          <a:chExt cx="0" cy="0"/>
        </a:xfrm>
      </p:grpSpPr>
      <p:sp>
        <p:nvSpPr>
          <p:cNvPr id="19" name="Text Placeholder 5">
            <a:extLst>
              <a:ext uri="{FF2B5EF4-FFF2-40B4-BE49-F238E27FC236}">
                <a16:creationId xmlns:a16="http://schemas.microsoft.com/office/drawing/2014/main" id="{34025816-B6AD-4295-9516-A131E09942CB}"/>
              </a:ext>
            </a:extLst>
          </p:cNvPr>
          <p:cNvSpPr>
            <a:spLocks noGrp="1"/>
          </p:cNvSpPr>
          <p:nvPr>
            <p:ph type="body" sz="quarter" idx="10" hasCustomPrompt="1"/>
          </p:nvPr>
        </p:nvSpPr>
        <p:spPr>
          <a:xfrm>
            <a:off x="593990" y="1954153"/>
            <a:ext cx="9129448" cy="494944"/>
          </a:xfrm>
          <a:prstGeom prst="rect">
            <a:avLst/>
          </a:prstGeom>
        </p:spPr>
        <p:txBody>
          <a:bodyPr wrap="square" lIns="0" tIns="0" rIns="0" bIns="182880" anchor="b">
            <a:spAutoFit/>
          </a:bodyPr>
          <a:lstStyle>
            <a:lvl1pPr>
              <a:defRPr kumimoji="0" lang="en-US" sz="1833" b="0" i="0" u="none" strike="noStrike" cap="none" spc="0" normalizeH="0" baseline="0" smtClean="0">
                <a:ln>
                  <a:noFill/>
                </a:ln>
                <a:solidFill>
                  <a:srgbClr val="FFFFFF"/>
                </a:solidFill>
                <a:effectLst/>
                <a:uLnTx/>
                <a:uFillTx/>
                <a:latin typeface="+mj-lt"/>
                <a:cs typeface="Avenir Next World Demi" panose="020B0703020202020204" pitchFamily="34" charset="0"/>
              </a:defRPr>
            </a:lvl1pPr>
            <a:lvl2pPr>
              <a:defRPr lang="en-US" sz="2400" smtClean="0"/>
            </a:lvl2pPr>
            <a:lvl3pPr>
              <a:defRPr lang="en-US" sz="2000" smtClean="0"/>
            </a:lvl3pPr>
            <a:lvl4pPr>
              <a:defRPr lang="en-US" sz="1800" smtClean="0"/>
            </a:lvl4pPr>
            <a:lvl5pPr>
              <a:defRPr lang="en-US" sz="1800"/>
            </a:lvl5pPr>
          </a:lstStyle>
          <a:p>
            <a:pPr marR="0" lvl="0" fontAlgn="auto">
              <a:lnSpc>
                <a:spcPct val="110000"/>
              </a:lnSpc>
              <a:spcAft>
                <a:spcPts val="0"/>
              </a:spcAft>
              <a:buClrTx/>
              <a:buSzTx/>
              <a:tabLst/>
            </a:pPr>
            <a:r>
              <a:rPr lang="en-US"/>
              <a:t>Eyebrow (optional)</a:t>
            </a:r>
          </a:p>
        </p:txBody>
      </p:sp>
      <p:sp>
        <p:nvSpPr>
          <p:cNvPr id="21" name="Title 1">
            <a:extLst>
              <a:ext uri="{FF2B5EF4-FFF2-40B4-BE49-F238E27FC236}">
                <a16:creationId xmlns:a16="http://schemas.microsoft.com/office/drawing/2014/main" id="{CCC30C94-9D0D-4B7E-85A1-82AEC08E96B7}"/>
              </a:ext>
            </a:extLst>
          </p:cNvPr>
          <p:cNvSpPr>
            <a:spLocks noGrp="1"/>
          </p:cNvSpPr>
          <p:nvPr>
            <p:ph type="title" hasCustomPrompt="1"/>
          </p:nvPr>
        </p:nvSpPr>
        <p:spPr>
          <a:xfrm>
            <a:off x="593990" y="2458411"/>
            <a:ext cx="11002697" cy="2136483"/>
          </a:xfrm>
        </p:spPr>
        <p:txBody>
          <a:bodyPr wrap="square" lIns="0" bIns="0" anchor="b">
            <a:spAutoFit/>
          </a:bodyPr>
          <a:lstStyle>
            <a:lvl1pPr>
              <a:defRPr sz="7333">
                <a:solidFill>
                  <a:srgbClr val="FFFFFF"/>
                </a:solidFill>
                <a:latin typeface="+mj-lt"/>
              </a:defRPr>
            </a:lvl1pPr>
          </a:lstStyle>
          <a:p>
            <a:r>
              <a:rPr lang="en-US"/>
              <a:t>Presentation title goes here</a:t>
            </a:r>
          </a:p>
        </p:txBody>
      </p:sp>
      <p:sp>
        <p:nvSpPr>
          <p:cNvPr id="20" name="Text Placeholder 5">
            <a:extLst>
              <a:ext uri="{FF2B5EF4-FFF2-40B4-BE49-F238E27FC236}">
                <a16:creationId xmlns:a16="http://schemas.microsoft.com/office/drawing/2014/main" id="{6AFA93CD-B938-4662-B20E-40FBB0A637EF}"/>
              </a:ext>
            </a:extLst>
          </p:cNvPr>
          <p:cNvSpPr>
            <a:spLocks noGrp="1"/>
          </p:cNvSpPr>
          <p:nvPr>
            <p:ph type="body" sz="quarter" idx="12" hasCustomPrompt="1"/>
          </p:nvPr>
        </p:nvSpPr>
        <p:spPr>
          <a:xfrm>
            <a:off x="593991" y="4604206"/>
            <a:ext cx="11002697" cy="395942"/>
          </a:xfrm>
          <a:prstGeom prst="rect">
            <a:avLst/>
          </a:prstGeom>
        </p:spPr>
        <p:txBody>
          <a:bodyPr wrap="square" lIns="0" tIns="36576" rIns="0" bIns="0">
            <a:spAutoFit/>
          </a:bodyPr>
          <a:lstStyle>
            <a:lvl1pPr>
              <a:spcBef>
                <a:spcPts val="0"/>
              </a:spcBef>
              <a:defRPr kumimoji="0" lang="en-US" sz="2333" b="0" i="0" u="none" strike="noStrike" cap="none" spc="0" normalizeH="0" baseline="0" dirty="0" smtClean="0">
                <a:ln>
                  <a:noFill/>
                </a:ln>
                <a:solidFill>
                  <a:srgbClr val="FFFFFF"/>
                </a:solidFill>
                <a:effectLst/>
                <a:uLnTx/>
                <a:uFillTx/>
                <a:latin typeface="+mj-lt"/>
                <a:cs typeface="Avenir Next World Demi" panose="020B0703020202020204" pitchFamily="34" charset="0"/>
              </a:defRPr>
            </a:lvl1pPr>
          </a:lstStyle>
          <a:p>
            <a:pPr marR="0" lvl="0" fontAlgn="auto">
              <a:spcAft>
                <a:spcPts val="0"/>
              </a:spcAft>
              <a:buClrTx/>
              <a:buSzTx/>
              <a:tabLst/>
            </a:pPr>
            <a:r>
              <a:rPr lang="en-US"/>
              <a:t>Subtitle goes here</a:t>
            </a:r>
          </a:p>
        </p:txBody>
      </p:sp>
      <p:sp>
        <p:nvSpPr>
          <p:cNvPr id="11" name="Text Placeholder 5">
            <a:extLst>
              <a:ext uri="{FF2B5EF4-FFF2-40B4-BE49-F238E27FC236}">
                <a16:creationId xmlns:a16="http://schemas.microsoft.com/office/drawing/2014/main" id="{84C8C313-CD27-4AAA-AAC1-F5E00C2B1C9F}"/>
              </a:ext>
            </a:extLst>
          </p:cNvPr>
          <p:cNvSpPr>
            <a:spLocks noGrp="1"/>
          </p:cNvSpPr>
          <p:nvPr>
            <p:ph type="body" sz="quarter" idx="13" hasCustomPrompt="1"/>
          </p:nvPr>
        </p:nvSpPr>
        <p:spPr>
          <a:xfrm>
            <a:off x="593991" y="5930567"/>
            <a:ext cx="5393530" cy="205121"/>
          </a:xfrm>
          <a:prstGeom prst="rect">
            <a:avLst/>
          </a:prstGeom>
        </p:spPr>
        <p:txBody>
          <a:bodyPr vert="horz" wrap="square" lIns="0" tIns="0" rIns="137160" bIns="0" rtlCol="0" anchor="b">
            <a:spAutoFit/>
          </a:bodyPr>
          <a:lstStyle>
            <a:lvl1pPr>
              <a:defRPr kumimoji="0" lang="en-US" sz="1333" b="0" i="0" u="none" strike="noStrike" cap="none" spc="0" normalizeH="0" baseline="0" dirty="0" smtClean="0">
                <a:ln>
                  <a:noFill/>
                </a:ln>
                <a:solidFill>
                  <a:srgbClr val="FFFFFF"/>
                </a:solidFill>
                <a:effectLst/>
                <a:uLnTx/>
                <a:uFillTx/>
                <a:latin typeface="Avenir Next World"/>
              </a:defRPr>
            </a:lvl1pPr>
          </a:lstStyle>
          <a:p>
            <a:pPr marR="0" lvl="0" fontAlgn="auto">
              <a:spcBef>
                <a:spcPts val="500"/>
              </a:spcBef>
              <a:spcAft>
                <a:spcPts val="0"/>
              </a:spcAft>
              <a:buClrTx/>
              <a:buSzTx/>
              <a:tabLst/>
            </a:pPr>
            <a:r>
              <a:rPr lang="en-US"/>
              <a:t>Month 20XX</a:t>
            </a:r>
          </a:p>
        </p:txBody>
      </p:sp>
      <p:sp>
        <p:nvSpPr>
          <p:cNvPr id="12" name="Text Placeholder 5">
            <a:extLst>
              <a:ext uri="{FF2B5EF4-FFF2-40B4-BE49-F238E27FC236}">
                <a16:creationId xmlns:a16="http://schemas.microsoft.com/office/drawing/2014/main" id="{1C400979-FBB2-4A8B-9B9D-E15997BC3242}"/>
              </a:ext>
            </a:extLst>
          </p:cNvPr>
          <p:cNvSpPr>
            <a:spLocks noGrp="1"/>
          </p:cNvSpPr>
          <p:nvPr>
            <p:ph type="body" sz="quarter" idx="14" hasCustomPrompt="1"/>
          </p:nvPr>
        </p:nvSpPr>
        <p:spPr>
          <a:xfrm>
            <a:off x="602588" y="6176255"/>
            <a:ext cx="5393531" cy="205121"/>
          </a:xfrm>
          <a:prstGeom prst="rect">
            <a:avLst/>
          </a:prstGeom>
        </p:spPr>
        <p:txBody>
          <a:bodyPr vert="horz" wrap="square" lIns="0" tIns="0" rIns="137160" bIns="0" rtlCol="0" anchor="b">
            <a:spAutoFit/>
          </a:bodyPr>
          <a:lstStyle>
            <a:lvl1pPr>
              <a:defRPr kumimoji="0" lang="en-US" sz="1333" b="0" i="0" u="none" strike="noStrike" cap="none" spc="0" normalizeH="0" baseline="0" dirty="0" smtClean="0">
                <a:ln>
                  <a:noFill/>
                </a:ln>
                <a:solidFill>
                  <a:srgbClr val="FFFFFF"/>
                </a:solidFill>
                <a:effectLst/>
                <a:uLnTx/>
                <a:uFillTx/>
                <a:latin typeface="Avenir Next World"/>
              </a:defRPr>
            </a:lvl1pPr>
          </a:lstStyle>
          <a:p>
            <a:pPr marR="0" lvl="0" fontAlgn="auto">
              <a:spcBef>
                <a:spcPts val="500"/>
              </a:spcBef>
              <a:spcAft>
                <a:spcPts val="0"/>
              </a:spcAft>
              <a:buClrTx/>
              <a:buSzTx/>
              <a:tabLst/>
            </a:pPr>
            <a:r>
              <a:rPr lang="en-US"/>
              <a:t>First, Last Name</a:t>
            </a:r>
          </a:p>
        </p:txBody>
      </p:sp>
      <p:pic>
        <p:nvPicPr>
          <p:cNvPr id="9" name="Graphic 8">
            <a:extLst>
              <a:ext uri="{FF2B5EF4-FFF2-40B4-BE49-F238E27FC236}">
                <a16:creationId xmlns:a16="http://schemas.microsoft.com/office/drawing/2014/main" id="{796920F4-5BB1-448D-81A2-D5145C1472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340" y="474266"/>
            <a:ext cx="2151062" cy="567025"/>
          </a:xfrm>
          <a:prstGeom prst="rect">
            <a:avLst/>
          </a:prstGeom>
        </p:spPr>
      </p:pic>
    </p:spTree>
    <p:extLst>
      <p:ext uri="{BB962C8B-B14F-4D97-AF65-F5344CB8AC3E}">
        <p14:creationId xmlns:p14="http://schemas.microsoft.com/office/powerpoint/2010/main" val="79682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 Header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15" name="Text Placeholder 5">
            <a:extLst>
              <a:ext uri="{FF2B5EF4-FFF2-40B4-BE49-F238E27FC236}">
                <a16:creationId xmlns:a16="http://schemas.microsoft.com/office/drawing/2014/main" id="{0D8D5D26-AE04-4CFB-B6D8-963F84EF167F}"/>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9" name="Text Placeholder 5">
            <a:extLst>
              <a:ext uri="{FF2B5EF4-FFF2-40B4-BE49-F238E27FC236}">
                <a16:creationId xmlns:a16="http://schemas.microsoft.com/office/drawing/2014/main" id="{85116EF4-EDE2-4985-AFAE-ECA4F0D6CE66}"/>
              </a:ext>
            </a:extLst>
          </p:cNvPr>
          <p:cNvSpPr>
            <a:spLocks noGrp="1"/>
          </p:cNvSpPr>
          <p:nvPr>
            <p:ph type="body" sz="quarter" idx="14" hasCustomPrompt="1"/>
          </p:nvPr>
        </p:nvSpPr>
        <p:spPr>
          <a:xfrm>
            <a:off x="593990" y="1270000"/>
            <a:ext cx="3509698" cy="461665"/>
          </a:xfrm>
          <a:prstGeom prst="rect">
            <a:avLst/>
          </a:prstGeom>
          <a:noFill/>
        </p:spPr>
        <p:txBody>
          <a:bodyPr wrap="square" lIns="0" tIns="0" rIns="0" bIns="0" rtlCol="0" anchor="t">
            <a:spAutoFit/>
          </a:bodyPr>
          <a:lstStyle>
            <a:lvl1pPr>
              <a:defRPr lang="en-US" sz="3000" b="0" dirty="0">
                <a:solidFill>
                  <a:schemeClr val="tx2"/>
                </a:solidFill>
              </a:defRPr>
            </a:lvl1pPr>
          </a:lstStyle>
          <a:p>
            <a:pPr lvl="0" defTabSz="380985"/>
            <a:r>
              <a:rPr lang="en-US"/>
              <a:t>Column 1</a:t>
            </a:r>
          </a:p>
        </p:txBody>
      </p:sp>
      <p:sp>
        <p:nvSpPr>
          <p:cNvPr id="6" name="Content Placeholder 5">
            <a:extLst>
              <a:ext uri="{FF2B5EF4-FFF2-40B4-BE49-F238E27FC236}">
                <a16:creationId xmlns:a16="http://schemas.microsoft.com/office/drawing/2014/main" id="{1909504B-86F3-42DF-8BC7-C509620292D5}"/>
              </a:ext>
            </a:extLst>
          </p:cNvPr>
          <p:cNvSpPr>
            <a:spLocks noGrp="1"/>
          </p:cNvSpPr>
          <p:nvPr>
            <p:ph sz="quarter" idx="20"/>
          </p:nvPr>
        </p:nvSpPr>
        <p:spPr>
          <a:xfrm>
            <a:off x="593990" y="1860141"/>
            <a:ext cx="3507052" cy="4136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4D157D37-8433-4C93-9DFE-D01B2D5A24EF}"/>
              </a:ext>
            </a:extLst>
          </p:cNvPr>
          <p:cNvSpPr>
            <a:spLocks noGrp="1"/>
          </p:cNvSpPr>
          <p:nvPr>
            <p:ph type="body" sz="quarter" idx="15" hasCustomPrompt="1"/>
          </p:nvPr>
        </p:nvSpPr>
        <p:spPr>
          <a:xfrm>
            <a:off x="4340491" y="1270000"/>
            <a:ext cx="3512344" cy="461665"/>
          </a:xfrm>
          <a:prstGeom prst="rect">
            <a:avLst/>
          </a:prstGeom>
          <a:noFill/>
        </p:spPr>
        <p:txBody>
          <a:bodyPr wrap="square" lIns="0" tIns="0" rIns="0" bIns="0" rtlCol="0" anchor="t">
            <a:spAutoFit/>
          </a:bodyPr>
          <a:lstStyle>
            <a:lvl1pPr>
              <a:defRPr lang="en-US" sz="3000" b="0" dirty="0">
                <a:solidFill>
                  <a:schemeClr val="tx2"/>
                </a:solidFill>
              </a:defRPr>
            </a:lvl1pPr>
          </a:lstStyle>
          <a:p>
            <a:pPr lvl="0" defTabSz="380985"/>
            <a:r>
              <a:rPr lang="en-US"/>
              <a:t>Column 2</a:t>
            </a:r>
          </a:p>
        </p:txBody>
      </p:sp>
      <p:sp>
        <p:nvSpPr>
          <p:cNvPr id="17" name="Content Placeholder 5">
            <a:extLst>
              <a:ext uri="{FF2B5EF4-FFF2-40B4-BE49-F238E27FC236}">
                <a16:creationId xmlns:a16="http://schemas.microsoft.com/office/drawing/2014/main" id="{850B7DD3-3932-4C6C-8E75-2FE25CB1EEF8}"/>
              </a:ext>
            </a:extLst>
          </p:cNvPr>
          <p:cNvSpPr>
            <a:spLocks noGrp="1"/>
          </p:cNvSpPr>
          <p:nvPr>
            <p:ph sz="quarter" idx="21"/>
          </p:nvPr>
        </p:nvSpPr>
        <p:spPr>
          <a:xfrm>
            <a:off x="4345782" y="1860141"/>
            <a:ext cx="3507052" cy="4136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19C1C6D2-B908-4D86-B250-B4B5BC34D0D4}"/>
              </a:ext>
            </a:extLst>
          </p:cNvPr>
          <p:cNvSpPr>
            <a:spLocks noGrp="1"/>
          </p:cNvSpPr>
          <p:nvPr>
            <p:ph type="body" sz="quarter" idx="18" hasCustomPrompt="1"/>
          </p:nvPr>
        </p:nvSpPr>
        <p:spPr>
          <a:xfrm>
            <a:off x="8089637" y="1270000"/>
            <a:ext cx="3506387" cy="461665"/>
          </a:xfrm>
          <a:prstGeom prst="rect">
            <a:avLst/>
          </a:prstGeom>
          <a:noFill/>
        </p:spPr>
        <p:txBody>
          <a:bodyPr wrap="square" lIns="0" tIns="0" rIns="0" bIns="0" rtlCol="0" anchor="t">
            <a:spAutoFit/>
          </a:bodyPr>
          <a:lstStyle>
            <a:lvl1pPr>
              <a:defRPr lang="en-US" sz="3000" b="0" dirty="0">
                <a:solidFill>
                  <a:schemeClr val="tx2"/>
                </a:solidFill>
              </a:defRPr>
            </a:lvl1pPr>
          </a:lstStyle>
          <a:p>
            <a:pPr lvl="0" defTabSz="380985"/>
            <a:r>
              <a:rPr lang="en-US"/>
              <a:t>Column 3</a:t>
            </a:r>
          </a:p>
        </p:txBody>
      </p:sp>
      <p:sp>
        <p:nvSpPr>
          <p:cNvPr id="18" name="Content Placeholder 5">
            <a:extLst>
              <a:ext uri="{FF2B5EF4-FFF2-40B4-BE49-F238E27FC236}">
                <a16:creationId xmlns:a16="http://schemas.microsoft.com/office/drawing/2014/main" id="{9560ED45-5E5D-4885-ADF5-5F669AD66491}"/>
              </a:ext>
            </a:extLst>
          </p:cNvPr>
          <p:cNvSpPr>
            <a:spLocks noGrp="1"/>
          </p:cNvSpPr>
          <p:nvPr>
            <p:ph sz="quarter" idx="22"/>
          </p:nvPr>
        </p:nvSpPr>
        <p:spPr>
          <a:xfrm>
            <a:off x="8089636" y="1860141"/>
            <a:ext cx="3507052" cy="4136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93A936A7-D74D-4854-9AC1-14E85A55F1F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3345649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 Header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17" name="Text Placeholder 5">
            <a:extLst>
              <a:ext uri="{FF2B5EF4-FFF2-40B4-BE49-F238E27FC236}">
                <a16:creationId xmlns:a16="http://schemas.microsoft.com/office/drawing/2014/main" id="{CD2994C3-A9C6-4A4E-8646-CFF3867EB1F6}"/>
              </a:ext>
            </a:extLst>
          </p:cNvPr>
          <p:cNvSpPr>
            <a:spLocks noGrp="1"/>
          </p:cNvSpPr>
          <p:nvPr>
            <p:ph type="body" sz="quarter" idx="12" hasCustomPrompt="1"/>
          </p:nvPr>
        </p:nvSpPr>
        <p:spPr>
          <a:xfrm>
            <a:off x="593661" y="723900"/>
            <a:ext cx="11002348"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9" name="Text Placeholder 5">
            <a:extLst>
              <a:ext uri="{FF2B5EF4-FFF2-40B4-BE49-F238E27FC236}">
                <a16:creationId xmlns:a16="http://schemas.microsoft.com/office/drawing/2014/main" id="{85116EF4-EDE2-4985-AFAE-ECA4F0D6CE66}"/>
              </a:ext>
            </a:extLst>
          </p:cNvPr>
          <p:cNvSpPr>
            <a:spLocks noGrp="1"/>
          </p:cNvSpPr>
          <p:nvPr>
            <p:ph type="body" sz="quarter" idx="14" hasCustomPrompt="1"/>
          </p:nvPr>
        </p:nvSpPr>
        <p:spPr>
          <a:xfrm>
            <a:off x="593990" y="1270000"/>
            <a:ext cx="2576775" cy="461665"/>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1</a:t>
            </a:r>
          </a:p>
        </p:txBody>
      </p:sp>
      <p:sp>
        <p:nvSpPr>
          <p:cNvPr id="6" name="Content Placeholder 5">
            <a:extLst>
              <a:ext uri="{FF2B5EF4-FFF2-40B4-BE49-F238E27FC236}">
                <a16:creationId xmlns:a16="http://schemas.microsoft.com/office/drawing/2014/main" id="{65C473A0-9F20-4315-B72A-F180085EE626}"/>
              </a:ext>
            </a:extLst>
          </p:cNvPr>
          <p:cNvSpPr>
            <a:spLocks noGrp="1"/>
          </p:cNvSpPr>
          <p:nvPr>
            <p:ph sz="quarter" idx="22"/>
          </p:nvPr>
        </p:nvSpPr>
        <p:spPr>
          <a:xfrm>
            <a:off x="593990" y="1860141"/>
            <a:ext cx="2570427" cy="4136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4D157D37-8433-4C93-9DFE-D01B2D5A24EF}"/>
              </a:ext>
            </a:extLst>
          </p:cNvPr>
          <p:cNvSpPr>
            <a:spLocks noGrp="1"/>
          </p:cNvSpPr>
          <p:nvPr>
            <p:ph type="body" sz="quarter" idx="15" hasCustomPrompt="1"/>
          </p:nvPr>
        </p:nvSpPr>
        <p:spPr>
          <a:xfrm>
            <a:off x="3389313" y="1270000"/>
            <a:ext cx="2587625" cy="461665"/>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2</a:t>
            </a:r>
          </a:p>
        </p:txBody>
      </p:sp>
      <p:sp>
        <p:nvSpPr>
          <p:cNvPr id="19" name="Content Placeholder 5">
            <a:extLst>
              <a:ext uri="{FF2B5EF4-FFF2-40B4-BE49-F238E27FC236}">
                <a16:creationId xmlns:a16="http://schemas.microsoft.com/office/drawing/2014/main" id="{59C0DE62-8BD8-458B-9C21-881D155577C9}"/>
              </a:ext>
            </a:extLst>
          </p:cNvPr>
          <p:cNvSpPr>
            <a:spLocks noGrp="1"/>
          </p:cNvSpPr>
          <p:nvPr>
            <p:ph sz="quarter" idx="23"/>
          </p:nvPr>
        </p:nvSpPr>
        <p:spPr>
          <a:xfrm>
            <a:off x="3402542" y="1860141"/>
            <a:ext cx="2570427" cy="4136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19C1C6D2-B908-4D86-B250-B4B5BC34D0D4}"/>
              </a:ext>
            </a:extLst>
          </p:cNvPr>
          <p:cNvSpPr>
            <a:spLocks noGrp="1"/>
          </p:cNvSpPr>
          <p:nvPr>
            <p:ph type="body" sz="quarter" idx="18" hasCustomPrompt="1"/>
          </p:nvPr>
        </p:nvSpPr>
        <p:spPr>
          <a:xfrm>
            <a:off x="6215486" y="1270000"/>
            <a:ext cx="2563495" cy="461665"/>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3</a:t>
            </a:r>
          </a:p>
        </p:txBody>
      </p:sp>
      <p:sp>
        <p:nvSpPr>
          <p:cNvPr id="20" name="Content Placeholder 5">
            <a:extLst>
              <a:ext uri="{FF2B5EF4-FFF2-40B4-BE49-F238E27FC236}">
                <a16:creationId xmlns:a16="http://schemas.microsoft.com/office/drawing/2014/main" id="{FBFD5CDD-9F29-4F19-8191-612B6FFE7408}"/>
              </a:ext>
            </a:extLst>
          </p:cNvPr>
          <p:cNvSpPr>
            <a:spLocks noGrp="1"/>
          </p:cNvSpPr>
          <p:nvPr>
            <p:ph sz="quarter" idx="24"/>
          </p:nvPr>
        </p:nvSpPr>
        <p:spPr>
          <a:xfrm>
            <a:off x="6213740" y="1860141"/>
            <a:ext cx="2570427" cy="4136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7EAD4356-5C7A-4DED-9C22-4445F77CF0F4}"/>
              </a:ext>
            </a:extLst>
          </p:cNvPr>
          <p:cNvSpPr>
            <a:spLocks noGrp="1"/>
          </p:cNvSpPr>
          <p:nvPr>
            <p:ph type="body" sz="quarter" idx="20" hasCustomPrompt="1"/>
          </p:nvPr>
        </p:nvSpPr>
        <p:spPr>
          <a:xfrm>
            <a:off x="9028987" y="1270000"/>
            <a:ext cx="2567037" cy="461665"/>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4</a:t>
            </a:r>
          </a:p>
        </p:txBody>
      </p:sp>
      <p:sp>
        <p:nvSpPr>
          <p:cNvPr id="21" name="Content Placeholder 5">
            <a:extLst>
              <a:ext uri="{FF2B5EF4-FFF2-40B4-BE49-F238E27FC236}">
                <a16:creationId xmlns:a16="http://schemas.microsoft.com/office/drawing/2014/main" id="{DFFB632D-C69A-4E39-B5D5-BC4D8091DF06}"/>
              </a:ext>
            </a:extLst>
          </p:cNvPr>
          <p:cNvSpPr>
            <a:spLocks noGrp="1"/>
          </p:cNvSpPr>
          <p:nvPr>
            <p:ph sz="quarter" idx="25"/>
          </p:nvPr>
        </p:nvSpPr>
        <p:spPr>
          <a:xfrm>
            <a:off x="9022292" y="1860141"/>
            <a:ext cx="2570427" cy="4136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8625EACB-B378-456D-9903-869517A484D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4143275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Col Header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19" name="Text Placeholder 5">
            <a:extLst>
              <a:ext uri="{FF2B5EF4-FFF2-40B4-BE49-F238E27FC236}">
                <a16:creationId xmlns:a16="http://schemas.microsoft.com/office/drawing/2014/main" id="{76F2DA43-D372-40E8-A987-A415368D342E}"/>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9" name="Text Placeholder 5">
            <a:extLst>
              <a:ext uri="{FF2B5EF4-FFF2-40B4-BE49-F238E27FC236}">
                <a16:creationId xmlns:a16="http://schemas.microsoft.com/office/drawing/2014/main" id="{85116EF4-EDE2-4985-AFAE-ECA4F0D6CE66}"/>
              </a:ext>
            </a:extLst>
          </p:cNvPr>
          <p:cNvSpPr>
            <a:spLocks noGrp="1"/>
          </p:cNvSpPr>
          <p:nvPr>
            <p:ph type="body" sz="quarter" idx="14" hasCustomPrompt="1"/>
          </p:nvPr>
        </p:nvSpPr>
        <p:spPr>
          <a:xfrm>
            <a:off x="593991" y="1270000"/>
            <a:ext cx="1994743" cy="410433"/>
          </a:xfrm>
          <a:prstGeom prst="rect">
            <a:avLst/>
          </a:prstGeom>
          <a:noFill/>
        </p:spPr>
        <p:txBody>
          <a:bodyPr wrap="square" lIns="0" tIns="0" rIns="0" bIns="0" rtlCol="0" anchor="t">
            <a:spAutoFit/>
          </a:bodyPr>
          <a:lstStyle>
            <a:lvl1pPr>
              <a:defRPr lang="en-US" sz="2667" b="0" dirty="0">
                <a:solidFill>
                  <a:schemeClr val="tx2"/>
                </a:solidFill>
              </a:defRPr>
            </a:lvl1pPr>
          </a:lstStyle>
          <a:p>
            <a:pPr lvl="0" defTabSz="380985"/>
            <a:r>
              <a:rPr lang="en-US"/>
              <a:t>Column 1</a:t>
            </a:r>
          </a:p>
        </p:txBody>
      </p:sp>
      <p:sp>
        <p:nvSpPr>
          <p:cNvPr id="6" name="Content Placeholder 5">
            <a:extLst>
              <a:ext uri="{FF2B5EF4-FFF2-40B4-BE49-F238E27FC236}">
                <a16:creationId xmlns:a16="http://schemas.microsoft.com/office/drawing/2014/main" id="{91731AA7-6E87-4585-B9D9-3467AF895F4D}"/>
              </a:ext>
            </a:extLst>
          </p:cNvPr>
          <p:cNvSpPr>
            <a:spLocks noGrp="1"/>
          </p:cNvSpPr>
          <p:nvPr>
            <p:ph sz="quarter" idx="24"/>
          </p:nvPr>
        </p:nvSpPr>
        <p:spPr>
          <a:xfrm>
            <a:off x="593990" y="1808843"/>
            <a:ext cx="1993635" cy="418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4D157D37-8433-4C93-9DFE-D01B2D5A24EF}"/>
              </a:ext>
            </a:extLst>
          </p:cNvPr>
          <p:cNvSpPr>
            <a:spLocks noGrp="1"/>
          </p:cNvSpPr>
          <p:nvPr>
            <p:ph type="body" sz="quarter" idx="15" hasCustomPrompt="1"/>
          </p:nvPr>
        </p:nvSpPr>
        <p:spPr>
          <a:xfrm>
            <a:off x="2845979" y="1275034"/>
            <a:ext cx="1994743" cy="410433"/>
          </a:xfrm>
          <a:prstGeom prst="rect">
            <a:avLst/>
          </a:prstGeom>
          <a:noFill/>
        </p:spPr>
        <p:txBody>
          <a:bodyPr wrap="square" lIns="0" tIns="0" rIns="0" bIns="0" rtlCol="0" anchor="t">
            <a:spAutoFit/>
          </a:bodyPr>
          <a:lstStyle>
            <a:lvl1pPr>
              <a:defRPr lang="en-US" sz="2667" b="0" dirty="0">
                <a:solidFill>
                  <a:schemeClr val="tx2"/>
                </a:solidFill>
              </a:defRPr>
            </a:lvl1pPr>
          </a:lstStyle>
          <a:p>
            <a:pPr lvl="0" defTabSz="380985"/>
            <a:r>
              <a:rPr lang="en-US"/>
              <a:t>Column 2</a:t>
            </a:r>
          </a:p>
        </p:txBody>
      </p:sp>
      <p:sp>
        <p:nvSpPr>
          <p:cNvPr id="21" name="Content Placeholder 5">
            <a:extLst>
              <a:ext uri="{FF2B5EF4-FFF2-40B4-BE49-F238E27FC236}">
                <a16:creationId xmlns:a16="http://schemas.microsoft.com/office/drawing/2014/main" id="{AA4CEC55-5292-4DD7-AAD1-1DB16A7F18F3}"/>
              </a:ext>
            </a:extLst>
          </p:cNvPr>
          <p:cNvSpPr>
            <a:spLocks noGrp="1"/>
          </p:cNvSpPr>
          <p:nvPr>
            <p:ph sz="quarter" idx="25"/>
          </p:nvPr>
        </p:nvSpPr>
        <p:spPr>
          <a:xfrm>
            <a:off x="2846256" y="1808843"/>
            <a:ext cx="1993635" cy="418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19C1C6D2-B908-4D86-B250-B4B5BC34D0D4}"/>
              </a:ext>
            </a:extLst>
          </p:cNvPr>
          <p:cNvSpPr>
            <a:spLocks noGrp="1"/>
          </p:cNvSpPr>
          <p:nvPr>
            <p:ph type="body" sz="quarter" idx="18" hasCustomPrompt="1"/>
          </p:nvPr>
        </p:nvSpPr>
        <p:spPr>
          <a:xfrm>
            <a:off x="5097968" y="1270000"/>
            <a:ext cx="1994743" cy="410433"/>
          </a:xfrm>
          <a:prstGeom prst="rect">
            <a:avLst/>
          </a:prstGeom>
          <a:noFill/>
        </p:spPr>
        <p:txBody>
          <a:bodyPr wrap="square" lIns="0" tIns="0" rIns="0" bIns="0" rtlCol="0" anchor="t">
            <a:spAutoFit/>
          </a:bodyPr>
          <a:lstStyle>
            <a:lvl1pPr>
              <a:defRPr lang="en-US" sz="2667" b="0" dirty="0">
                <a:solidFill>
                  <a:schemeClr val="tx2"/>
                </a:solidFill>
              </a:defRPr>
            </a:lvl1pPr>
          </a:lstStyle>
          <a:p>
            <a:pPr lvl="0" defTabSz="380985"/>
            <a:r>
              <a:rPr lang="en-US"/>
              <a:t>Column 3</a:t>
            </a:r>
          </a:p>
        </p:txBody>
      </p:sp>
      <p:sp>
        <p:nvSpPr>
          <p:cNvPr id="22" name="Content Placeholder 5">
            <a:extLst>
              <a:ext uri="{FF2B5EF4-FFF2-40B4-BE49-F238E27FC236}">
                <a16:creationId xmlns:a16="http://schemas.microsoft.com/office/drawing/2014/main" id="{62A79AC4-E55B-4918-838B-4C12DCD85C00}"/>
              </a:ext>
            </a:extLst>
          </p:cNvPr>
          <p:cNvSpPr>
            <a:spLocks noGrp="1"/>
          </p:cNvSpPr>
          <p:nvPr>
            <p:ph sz="quarter" idx="26"/>
          </p:nvPr>
        </p:nvSpPr>
        <p:spPr>
          <a:xfrm>
            <a:off x="5098522" y="1808843"/>
            <a:ext cx="1993635" cy="418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7EAD4356-5C7A-4DED-9C22-4445F77CF0F4}"/>
              </a:ext>
            </a:extLst>
          </p:cNvPr>
          <p:cNvSpPr>
            <a:spLocks noGrp="1"/>
          </p:cNvSpPr>
          <p:nvPr>
            <p:ph type="body" sz="quarter" idx="20" hasCustomPrompt="1"/>
          </p:nvPr>
        </p:nvSpPr>
        <p:spPr>
          <a:xfrm>
            <a:off x="7349956" y="1270000"/>
            <a:ext cx="1994743" cy="410433"/>
          </a:xfrm>
          <a:prstGeom prst="rect">
            <a:avLst/>
          </a:prstGeom>
          <a:noFill/>
        </p:spPr>
        <p:txBody>
          <a:bodyPr wrap="square" lIns="0" tIns="0" rIns="0" bIns="0" rtlCol="0" anchor="t">
            <a:spAutoFit/>
          </a:bodyPr>
          <a:lstStyle>
            <a:lvl1pPr>
              <a:defRPr lang="en-US" sz="2667" b="0" dirty="0">
                <a:solidFill>
                  <a:schemeClr val="tx2"/>
                </a:solidFill>
              </a:defRPr>
            </a:lvl1pPr>
          </a:lstStyle>
          <a:p>
            <a:pPr lvl="0" defTabSz="380985"/>
            <a:r>
              <a:rPr lang="en-US"/>
              <a:t>Column 4</a:t>
            </a:r>
          </a:p>
        </p:txBody>
      </p:sp>
      <p:sp>
        <p:nvSpPr>
          <p:cNvPr id="23" name="Content Placeholder 5">
            <a:extLst>
              <a:ext uri="{FF2B5EF4-FFF2-40B4-BE49-F238E27FC236}">
                <a16:creationId xmlns:a16="http://schemas.microsoft.com/office/drawing/2014/main" id="{383DC99B-BED4-48DA-974D-5F649A3BA760}"/>
              </a:ext>
            </a:extLst>
          </p:cNvPr>
          <p:cNvSpPr>
            <a:spLocks noGrp="1"/>
          </p:cNvSpPr>
          <p:nvPr>
            <p:ph sz="quarter" idx="27"/>
          </p:nvPr>
        </p:nvSpPr>
        <p:spPr>
          <a:xfrm>
            <a:off x="7350788" y="1808843"/>
            <a:ext cx="1993635" cy="418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C2E15390-C11C-428F-AD2A-A6D9CDF3DDE4}"/>
              </a:ext>
            </a:extLst>
          </p:cNvPr>
          <p:cNvSpPr>
            <a:spLocks noGrp="1"/>
          </p:cNvSpPr>
          <p:nvPr>
            <p:ph type="body" sz="quarter" idx="22" hasCustomPrompt="1"/>
          </p:nvPr>
        </p:nvSpPr>
        <p:spPr>
          <a:xfrm>
            <a:off x="9601944" y="1270000"/>
            <a:ext cx="1994743" cy="410433"/>
          </a:xfrm>
          <a:prstGeom prst="rect">
            <a:avLst/>
          </a:prstGeom>
          <a:noFill/>
        </p:spPr>
        <p:txBody>
          <a:bodyPr wrap="square" lIns="0" tIns="0" rIns="0" bIns="0" rtlCol="0" anchor="t">
            <a:spAutoFit/>
          </a:bodyPr>
          <a:lstStyle>
            <a:lvl1pPr>
              <a:defRPr lang="en-US" sz="2667" b="0" dirty="0">
                <a:solidFill>
                  <a:schemeClr val="tx2"/>
                </a:solidFill>
              </a:defRPr>
            </a:lvl1pPr>
          </a:lstStyle>
          <a:p>
            <a:pPr lvl="0" defTabSz="380985"/>
            <a:r>
              <a:rPr lang="en-US"/>
              <a:t>Column 5</a:t>
            </a:r>
          </a:p>
        </p:txBody>
      </p:sp>
      <p:sp>
        <p:nvSpPr>
          <p:cNvPr id="24" name="Content Placeholder 5">
            <a:extLst>
              <a:ext uri="{FF2B5EF4-FFF2-40B4-BE49-F238E27FC236}">
                <a16:creationId xmlns:a16="http://schemas.microsoft.com/office/drawing/2014/main" id="{9AE92587-CB57-4F6E-8EA2-83E3A87E9706}"/>
              </a:ext>
            </a:extLst>
          </p:cNvPr>
          <p:cNvSpPr>
            <a:spLocks noGrp="1"/>
          </p:cNvSpPr>
          <p:nvPr>
            <p:ph sz="quarter" idx="28"/>
          </p:nvPr>
        </p:nvSpPr>
        <p:spPr>
          <a:xfrm>
            <a:off x="9603053" y="1808843"/>
            <a:ext cx="1993635" cy="418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5">
            <a:extLst>
              <a:ext uri="{FF2B5EF4-FFF2-40B4-BE49-F238E27FC236}">
                <a16:creationId xmlns:a16="http://schemas.microsoft.com/office/drawing/2014/main" id="{4A20A63E-F6ED-4441-9562-588AC72CAE1A}"/>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3391552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17" name="Text Placeholder 5">
            <a:extLst>
              <a:ext uri="{FF2B5EF4-FFF2-40B4-BE49-F238E27FC236}">
                <a16:creationId xmlns:a16="http://schemas.microsoft.com/office/drawing/2014/main" id="{242DD897-A227-4EE6-B0BE-ABBA9BFD58D0}"/>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9" name="Text Placeholder 5">
            <a:extLst>
              <a:ext uri="{FF2B5EF4-FFF2-40B4-BE49-F238E27FC236}">
                <a16:creationId xmlns:a16="http://schemas.microsoft.com/office/drawing/2014/main" id="{85116EF4-EDE2-4985-AFAE-ECA4F0D6CE66}"/>
              </a:ext>
            </a:extLst>
          </p:cNvPr>
          <p:cNvSpPr>
            <a:spLocks noGrp="1"/>
          </p:cNvSpPr>
          <p:nvPr>
            <p:ph type="body" sz="quarter" idx="14" hasCustomPrompt="1"/>
          </p:nvPr>
        </p:nvSpPr>
        <p:spPr>
          <a:xfrm>
            <a:off x="593990" y="1280514"/>
            <a:ext cx="5381625"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1</a:t>
            </a:r>
          </a:p>
        </p:txBody>
      </p:sp>
      <p:sp>
        <p:nvSpPr>
          <p:cNvPr id="6" name="Content Placeholder 5">
            <a:extLst>
              <a:ext uri="{FF2B5EF4-FFF2-40B4-BE49-F238E27FC236}">
                <a16:creationId xmlns:a16="http://schemas.microsoft.com/office/drawing/2014/main" id="{5CBE374B-D885-4C34-BB8B-7886C7C0AAB8}"/>
              </a:ext>
            </a:extLst>
          </p:cNvPr>
          <p:cNvSpPr>
            <a:spLocks noGrp="1"/>
          </p:cNvSpPr>
          <p:nvPr>
            <p:ph sz="quarter" idx="22"/>
          </p:nvPr>
        </p:nvSpPr>
        <p:spPr>
          <a:xfrm>
            <a:off x="593990" y="1912938"/>
            <a:ext cx="5382948" cy="1625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F5F3A83D-93CE-4976-8A1E-1FD341BFB967}"/>
              </a:ext>
            </a:extLst>
          </p:cNvPr>
          <p:cNvSpPr>
            <a:spLocks noGrp="1"/>
          </p:cNvSpPr>
          <p:nvPr>
            <p:ph type="body" sz="quarter" idx="18" hasCustomPrompt="1"/>
          </p:nvPr>
        </p:nvSpPr>
        <p:spPr>
          <a:xfrm>
            <a:off x="593990" y="3740217"/>
            <a:ext cx="5381625"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2</a:t>
            </a:r>
          </a:p>
        </p:txBody>
      </p:sp>
      <p:sp>
        <p:nvSpPr>
          <p:cNvPr id="20" name="Content Placeholder 5">
            <a:extLst>
              <a:ext uri="{FF2B5EF4-FFF2-40B4-BE49-F238E27FC236}">
                <a16:creationId xmlns:a16="http://schemas.microsoft.com/office/drawing/2014/main" id="{00ADD461-7177-47D6-BB90-DD0982C41E68}"/>
              </a:ext>
            </a:extLst>
          </p:cNvPr>
          <p:cNvSpPr>
            <a:spLocks noGrp="1"/>
          </p:cNvSpPr>
          <p:nvPr>
            <p:ph sz="quarter" idx="24"/>
          </p:nvPr>
        </p:nvSpPr>
        <p:spPr>
          <a:xfrm>
            <a:off x="593990" y="4370833"/>
            <a:ext cx="5382948" cy="1625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4D157D37-8433-4C93-9DFE-D01B2D5A24EF}"/>
              </a:ext>
            </a:extLst>
          </p:cNvPr>
          <p:cNvSpPr>
            <a:spLocks noGrp="1"/>
          </p:cNvSpPr>
          <p:nvPr>
            <p:ph type="body" sz="quarter" idx="15" hasCustomPrompt="1"/>
          </p:nvPr>
        </p:nvSpPr>
        <p:spPr>
          <a:xfrm>
            <a:off x="6213741" y="1280514"/>
            <a:ext cx="5381625"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3</a:t>
            </a:r>
          </a:p>
        </p:txBody>
      </p:sp>
      <p:sp>
        <p:nvSpPr>
          <p:cNvPr id="19" name="Content Placeholder 5">
            <a:extLst>
              <a:ext uri="{FF2B5EF4-FFF2-40B4-BE49-F238E27FC236}">
                <a16:creationId xmlns:a16="http://schemas.microsoft.com/office/drawing/2014/main" id="{1F4736F1-5251-4DEB-B321-274285E1D2B4}"/>
              </a:ext>
            </a:extLst>
          </p:cNvPr>
          <p:cNvSpPr>
            <a:spLocks noGrp="1"/>
          </p:cNvSpPr>
          <p:nvPr>
            <p:ph sz="quarter" idx="23"/>
          </p:nvPr>
        </p:nvSpPr>
        <p:spPr>
          <a:xfrm>
            <a:off x="6213740" y="1912938"/>
            <a:ext cx="5382948" cy="1625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40F78D82-049B-4225-B6B2-3C963C967B85}"/>
              </a:ext>
            </a:extLst>
          </p:cNvPr>
          <p:cNvSpPr>
            <a:spLocks noGrp="1"/>
          </p:cNvSpPr>
          <p:nvPr>
            <p:ph type="body" sz="quarter" idx="19" hasCustomPrompt="1"/>
          </p:nvPr>
        </p:nvSpPr>
        <p:spPr>
          <a:xfrm>
            <a:off x="6213741" y="3740217"/>
            <a:ext cx="5381625"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4</a:t>
            </a:r>
          </a:p>
        </p:txBody>
      </p:sp>
      <p:sp>
        <p:nvSpPr>
          <p:cNvPr id="21" name="Content Placeholder 5">
            <a:extLst>
              <a:ext uri="{FF2B5EF4-FFF2-40B4-BE49-F238E27FC236}">
                <a16:creationId xmlns:a16="http://schemas.microsoft.com/office/drawing/2014/main" id="{283462C5-37B9-4807-9A98-C046BF428456}"/>
              </a:ext>
            </a:extLst>
          </p:cNvPr>
          <p:cNvSpPr>
            <a:spLocks noGrp="1"/>
          </p:cNvSpPr>
          <p:nvPr>
            <p:ph sz="quarter" idx="25"/>
          </p:nvPr>
        </p:nvSpPr>
        <p:spPr>
          <a:xfrm>
            <a:off x="6213740" y="4370833"/>
            <a:ext cx="5382948" cy="1625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18ACE11-13AA-43E4-B0E2-33691563389F}"/>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210920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Items with Feature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19" name="Text Placeholder 5">
            <a:extLst>
              <a:ext uri="{FF2B5EF4-FFF2-40B4-BE49-F238E27FC236}">
                <a16:creationId xmlns:a16="http://schemas.microsoft.com/office/drawing/2014/main" id="{6A552AA7-5EEF-44FE-BC86-324CE6243EA7}"/>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9" name="Text Placeholder 5">
            <a:extLst>
              <a:ext uri="{FF2B5EF4-FFF2-40B4-BE49-F238E27FC236}">
                <a16:creationId xmlns:a16="http://schemas.microsoft.com/office/drawing/2014/main" id="{85116EF4-EDE2-4985-AFAE-ECA4F0D6CE66}"/>
              </a:ext>
            </a:extLst>
          </p:cNvPr>
          <p:cNvSpPr>
            <a:spLocks noGrp="1"/>
          </p:cNvSpPr>
          <p:nvPr>
            <p:ph type="body" sz="quarter" idx="14" hasCustomPrompt="1"/>
          </p:nvPr>
        </p:nvSpPr>
        <p:spPr>
          <a:xfrm>
            <a:off x="593990" y="1702288"/>
            <a:ext cx="5382948" cy="923330"/>
          </a:xfrm>
          <a:prstGeom prst="rect">
            <a:avLst/>
          </a:prstGeom>
          <a:noFill/>
        </p:spPr>
        <p:txBody>
          <a:bodyPr wrap="square" lIns="0" tIns="0" rIns="0" bIns="0" rtlCol="0" anchor="t">
            <a:spAutoFit/>
          </a:bodyPr>
          <a:lstStyle>
            <a:lvl1pPr>
              <a:defRPr lang="en-US" sz="3000" b="0" dirty="0">
                <a:solidFill>
                  <a:schemeClr val="tx2"/>
                </a:solidFill>
              </a:defRPr>
            </a:lvl1pPr>
          </a:lstStyle>
          <a:p>
            <a:pPr lvl="0" defTabSz="380985"/>
            <a:r>
              <a:rPr lang="en-US"/>
              <a:t>Column 1 Lorem ipsum </a:t>
            </a:r>
            <a:br>
              <a:rPr lang="en-US"/>
            </a:br>
            <a:r>
              <a:rPr lang="en-US"/>
              <a:t>dolor sit </a:t>
            </a:r>
            <a:r>
              <a:rPr lang="en-US" err="1"/>
              <a:t>amet</a:t>
            </a:r>
            <a:r>
              <a:rPr lang="en-US"/>
              <a:t> </a:t>
            </a:r>
          </a:p>
        </p:txBody>
      </p:sp>
      <p:sp>
        <p:nvSpPr>
          <p:cNvPr id="6" name="Text Placeholder 5">
            <a:extLst>
              <a:ext uri="{FF2B5EF4-FFF2-40B4-BE49-F238E27FC236}">
                <a16:creationId xmlns:a16="http://schemas.microsoft.com/office/drawing/2014/main" id="{63210BC1-0EF7-4E0D-B180-D97A6B3A3ED2}"/>
              </a:ext>
            </a:extLst>
          </p:cNvPr>
          <p:cNvSpPr>
            <a:spLocks noGrp="1"/>
          </p:cNvSpPr>
          <p:nvPr>
            <p:ph type="body" sz="quarter" idx="22" hasCustomPrompt="1"/>
          </p:nvPr>
        </p:nvSpPr>
        <p:spPr>
          <a:xfrm>
            <a:off x="593991" y="2750176"/>
            <a:ext cx="5372364" cy="649720"/>
          </a:xfrm>
        </p:spPr>
        <p:txBody>
          <a:bodyPr/>
          <a:lstStyle>
            <a:lvl1pPr>
              <a:defRPr/>
            </a:lvl1pPr>
          </a:lstStyle>
          <a:p>
            <a:pPr lvl="0"/>
            <a:r>
              <a:rPr lang="en-US"/>
              <a:t>Enter text</a:t>
            </a:r>
          </a:p>
        </p:txBody>
      </p:sp>
      <p:sp>
        <p:nvSpPr>
          <p:cNvPr id="12" name="Text Placeholder 5">
            <a:extLst>
              <a:ext uri="{FF2B5EF4-FFF2-40B4-BE49-F238E27FC236}">
                <a16:creationId xmlns:a16="http://schemas.microsoft.com/office/drawing/2014/main" id="{F5F3A83D-93CE-4976-8A1E-1FD341BFB967}"/>
              </a:ext>
            </a:extLst>
          </p:cNvPr>
          <p:cNvSpPr>
            <a:spLocks noGrp="1"/>
          </p:cNvSpPr>
          <p:nvPr>
            <p:ph type="body" sz="quarter" idx="18" hasCustomPrompt="1"/>
          </p:nvPr>
        </p:nvSpPr>
        <p:spPr>
          <a:xfrm>
            <a:off x="593990" y="4094968"/>
            <a:ext cx="5382948" cy="923330"/>
          </a:xfrm>
          <a:prstGeom prst="rect">
            <a:avLst/>
          </a:prstGeom>
          <a:noFill/>
        </p:spPr>
        <p:txBody>
          <a:bodyPr wrap="square" lIns="0" tIns="0" rIns="0" bIns="0" rtlCol="0" anchor="t">
            <a:spAutoFit/>
          </a:bodyPr>
          <a:lstStyle>
            <a:lvl1pPr>
              <a:defRPr lang="en-US" sz="3000" b="0" dirty="0">
                <a:solidFill>
                  <a:schemeClr val="tx2"/>
                </a:solidFill>
              </a:defRPr>
            </a:lvl1pPr>
          </a:lstStyle>
          <a:p>
            <a:pPr lvl="0" defTabSz="380985"/>
            <a:r>
              <a:rPr lang="en-US"/>
              <a:t>Column 2 Lorem ipsum </a:t>
            </a:r>
            <a:br>
              <a:rPr lang="en-US"/>
            </a:br>
            <a:r>
              <a:rPr lang="en-US"/>
              <a:t>dolor sit </a:t>
            </a:r>
            <a:r>
              <a:rPr lang="en-US" err="1"/>
              <a:t>amet</a:t>
            </a:r>
            <a:r>
              <a:rPr lang="en-US"/>
              <a:t> </a:t>
            </a:r>
          </a:p>
        </p:txBody>
      </p:sp>
      <p:sp>
        <p:nvSpPr>
          <p:cNvPr id="22" name="Text Placeholder 5">
            <a:extLst>
              <a:ext uri="{FF2B5EF4-FFF2-40B4-BE49-F238E27FC236}">
                <a16:creationId xmlns:a16="http://schemas.microsoft.com/office/drawing/2014/main" id="{0294A288-1C96-4F4A-857E-7950F4441581}"/>
              </a:ext>
            </a:extLst>
          </p:cNvPr>
          <p:cNvSpPr>
            <a:spLocks noGrp="1"/>
          </p:cNvSpPr>
          <p:nvPr>
            <p:ph type="body" sz="quarter" idx="24" hasCustomPrompt="1"/>
          </p:nvPr>
        </p:nvSpPr>
        <p:spPr>
          <a:xfrm>
            <a:off x="593991" y="5151120"/>
            <a:ext cx="5372364" cy="649720"/>
          </a:xfrm>
        </p:spPr>
        <p:txBody>
          <a:bodyPr/>
          <a:lstStyle>
            <a:lvl1pPr>
              <a:defRPr/>
            </a:lvl1pPr>
          </a:lstStyle>
          <a:p>
            <a:pPr lvl="0"/>
            <a:r>
              <a:rPr lang="en-US"/>
              <a:t>Enter text</a:t>
            </a:r>
          </a:p>
        </p:txBody>
      </p:sp>
      <p:sp>
        <p:nvSpPr>
          <p:cNvPr id="10" name="Text Placeholder 5">
            <a:extLst>
              <a:ext uri="{FF2B5EF4-FFF2-40B4-BE49-F238E27FC236}">
                <a16:creationId xmlns:a16="http://schemas.microsoft.com/office/drawing/2014/main" id="{4D157D37-8433-4C93-9DFE-D01B2D5A24EF}"/>
              </a:ext>
            </a:extLst>
          </p:cNvPr>
          <p:cNvSpPr>
            <a:spLocks noGrp="1"/>
          </p:cNvSpPr>
          <p:nvPr>
            <p:ph type="body" sz="quarter" idx="15" hasCustomPrompt="1"/>
          </p:nvPr>
        </p:nvSpPr>
        <p:spPr>
          <a:xfrm>
            <a:off x="6223003" y="1702288"/>
            <a:ext cx="5373020" cy="923330"/>
          </a:xfrm>
          <a:prstGeom prst="rect">
            <a:avLst/>
          </a:prstGeom>
          <a:noFill/>
        </p:spPr>
        <p:txBody>
          <a:bodyPr wrap="square" lIns="0" tIns="0" rIns="0" bIns="0" rtlCol="0" anchor="t">
            <a:spAutoFit/>
          </a:bodyPr>
          <a:lstStyle>
            <a:lvl1pPr>
              <a:defRPr lang="en-US" sz="3000" b="0" dirty="0">
                <a:solidFill>
                  <a:schemeClr val="tx2"/>
                </a:solidFill>
              </a:defRPr>
            </a:lvl1pPr>
          </a:lstStyle>
          <a:p>
            <a:pPr lvl="0" defTabSz="380985"/>
            <a:r>
              <a:rPr lang="en-US"/>
              <a:t>Column 3 Lorem ipsum </a:t>
            </a:r>
            <a:br>
              <a:rPr lang="en-US"/>
            </a:br>
            <a:r>
              <a:rPr lang="en-US"/>
              <a:t>dolor sit </a:t>
            </a:r>
            <a:r>
              <a:rPr lang="en-US" err="1"/>
              <a:t>amet</a:t>
            </a:r>
            <a:r>
              <a:rPr lang="en-US"/>
              <a:t> </a:t>
            </a:r>
          </a:p>
        </p:txBody>
      </p:sp>
      <p:sp>
        <p:nvSpPr>
          <p:cNvPr id="21" name="Text Placeholder 5">
            <a:extLst>
              <a:ext uri="{FF2B5EF4-FFF2-40B4-BE49-F238E27FC236}">
                <a16:creationId xmlns:a16="http://schemas.microsoft.com/office/drawing/2014/main" id="{25D1C507-ACA1-48D9-9CA9-C01A74444014}"/>
              </a:ext>
            </a:extLst>
          </p:cNvPr>
          <p:cNvSpPr>
            <a:spLocks noGrp="1"/>
          </p:cNvSpPr>
          <p:nvPr>
            <p:ph type="body" sz="quarter" idx="23" hasCustomPrompt="1"/>
          </p:nvPr>
        </p:nvSpPr>
        <p:spPr>
          <a:xfrm>
            <a:off x="6224324" y="2750176"/>
            <a:ext cx="5372364" cy="649720"/>
          </a:xfrm>
        </p:spPr>
        <p:txBody>
          <a:bodyPr/>
          <a:lstStyle>
            <a:lvl1pPr>
              <a:defRPr/>
            </a:lvl1pPr>
          </a:lstStyle>
          <a:p>
            <a:pPr lvl="0"/>
            <a:r>
              <a:rPr lang="en-US"/>
              <a:t>Enter text</a:t>
            </a:r>
          </a:p>
        </p:txBody>
      </p:sp>
      <p:sp>
        <p:nvSpPr>
          <p:cNvPr id="13" name="Text Placeholder 5">
            <a:extLst>
              <a:ext uri="{FF2B5EF4-FFF2-40B4-BE49-F238E27FC236}">
                <a16:creationId xmlns:a16="http://schemas.microsoft.com/office/drawing/2014/main" id="{40F78D82-049B-4225-B6B2-3C963C967B85}"/>
              </a:ext>
            </a:extLst>
          </p:cNvPr>
          <p:cNvSpPr>
            <a:spLocks noGrp="1"/>
          </p:cNvSpPr>
          <p:nvPr>
            <p:ph type="body" sz="quarter" idx="19" hasCustomPrompt="1"/>
          </p:nvPr>
        </p:nvSpPr>
        <p:spPr>
          <a:xfrm>
            <a:off x="6223003" y="4094968"/>
            <a:ext cx="5373020" cy="923330"/>
          </a:xfrm>
          <a:prstGeom prst="rect">
            <a:avLst/>
          </a:prstGeom>
          <a:noFill/>
        </p:spPr>
        <p:txBody>
          <a:bodyPr wrap="square" lIns="0" tIns="0" rIns="0" bIns="0" rtlCol="0" anchor="t">
            <a:spAutoFit/>
          </a:bodyPr>
          <a:lstStyle>
            <a:lvl1pPr>
              <a:defRPr lang="en-US" sz="3000" b="0" dirty="0">
                <a:solidFill>
                  <a:schemeClr val="tx2"/>
                </a:solidFill>
              </a:defRPr>
            </a:lvl1pPr>
          </a:lstStyle>
          <a:p>
            <a:pPr lvl="0" defTabSz="380985"/>
            <a:r>
              <a:rPr lang="en-US"/>
              <a:t>Column 4 Lorem ipsum </a:t>
            </a:r>
            <a:br>
              <a:rPr lang="en-US"/>
            </a:br>
            <a:r>
              <a:rPr lang="en-US"/>
              <a:t>dolor sit </a:t>
            </a:r>
            <a:r>
              <a:rPr lang="en-US" err="1"/>
              <a:t>amet</a:t>
            </a:r>
            <a:r>
              <a:rPr lang="en-US"/>
              <a:t> </a:t>
            </a:r>
          </a:p>
        </p:txBody>
      </p:sp>
      <p:sp>
        <p:nvSpPr>
          <p:cNvPr id="23" name="Text Placeholder 5">
            <a:extLst>
              <a:ext uri="{FF2B5EF4-FFF2-40B4-BE49-F238E27FC236}">
                <a16:creationId xmlns:a16="http://schemas.microsoft.com/office/drawing/2014/main" id="{2BD8E753-9439-484D-A881-CA6DF8EC29E0}"/>
              </a:ext>
            </a:extLst>
          </p:cNvPr>
          <p:cNvSpPr>
            <a:spLocks noGrp="1"/>
          </p:cNvSpPr>
          <p:nvPr>
            <p:ph type="body" sz="quarter" idx="25" hasCustomPrompt="1"/>
          </p:nvPr>
        </p:nvSpPr>
        <p:spPr>
          <a:xfrm>
            <a:off x="6224324" y="5151120"/>
            <a:ext cx="5372364" cy="649720"/>
          </a:xfrm>
        </p:spPr>
        <p:txBody>
          <a:bodyPr/>
          <a:lstStyle>
            <a:lvl1pPr>
              <a:defRPr/>
            </a:lvl1pPr>
          </a:lstStyle>
          <a:p>
            <a:pPr lvl="0"/>
            <a:r>
              <a:rPr lang="en-US"/>
              <a:t>Enter text</a:t>
            </a:r>
          </a:p>
        </p:txBody>
      </p:sp>
      <p:sp>
        <p:nvSpPr>
          <p:cNvPr id="20" name="Text Placeholder 5">
            <a:extLst>
              <a:ext uri="{FF2B5EF4-FFF2-40B4-BE49-F238E27FC236}">
                <a16:creationId xmlns:a16="http://schemas.microsoft.com/office/drawing/2014/main" id="{8943AD6C-88A1-4D6C-B6AD-35A3DF3F76D0}"/>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cxnSp>
        <p:nvCxnSpPr>
          <p:cNvPr id="17" name="Straight Connector 16">
            <a:extLst>
              <a:ext uri="{FF2B5EF4-FFF2-40B4-BE49-F238E27FC236}">
                <a16:creationId xmlns:a16="http://schemas.microsoft.com/office/drawing/2014/main" id="{010F4379-3C3D-4449-9729-A61F86FBE697}"/>
              </a:ext>
              <a:ext uri="{C183D7F6-B498-43B3-948B-1728B52AA6E4}">
                <adec:decorative xmlns:adec="http://schemas.microsoft.com/office/drawing/2017/decorative" val="1"/>
              </a:ext>
            </a:extLst>
          </p:cNvPr>
          <p:cNvCxnSpPr>
            <a:cxnSpLocks/>
          </p:cNvCxnSpPr>
          <p:nvPr userDrawn="1"/>
        </p:nvCxnSpPr>
        <p:spPr>
          <a:xfrm>
            <a:off x="579438" y="3681186"/>
            <a:ext cx="3639344" cy="0"/>
          </a:xfrm>
          <a:prstGeom prst="line">
            <a:avLst/>
          </a:prstGeom>
          <a:ln w="31750" cap="rnd">
            <a:solidFill>
              <a:srgbClr val="100FE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35B4805-9C3D-49F6-8AC2-C36D26BA0311}"/>
              </a:ext>
              <a:ext uri="{C183D7F6-B498-43B3-948B-1728B52AA6E4}">
                <adec:decorative xmlns:adec="http://schemas.microsoft.com/office/drawing/2017/decorative" val="1"/>
              </a:ext>
            </a:extLst>
          </p:cNvPr>
          <p:cNvCxnSpPr>
            <a:cxnSpLocks/>
          </p:cNvCxnSpPr>
          <p:nvPr userDrawn="1"/>
        </p:nvCxnSpPr>
        <p:spPr>
          <a:xfrm>
            <a:off x="6207126" y="3681186"/>
            <a:ext cx="3639344" cy="0"/>
          </a:xfrm>
          <a:prstGeom prst="line">
            <a:avLst/>
          </a:prstGeom>
          <a:ln w="31750" cap="rnd">
            <a:solidFill>
              <a:srgbClr val="100FEB"/>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9726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21" name="Text Placeholder 5">
            <a:extLst>
              <a:ext uri="{FF2B5EF4-FFF2-40B4-BE49-F238E27FC236}">
                <a16:creationId xmlns:a16="http://schemas.microsoft.com/office/drawing/2014/main" id="{A644BFC4-FBC2-42E2-8D7A-A09C397FC653}"/>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9" name="Text Placeholder 5">
            <a:extLst>
              <a:ext uri="{FF2B5EF4-FFF2-40B4-BE49-F238E27FC236}">
                <a16:creationId xmlns:a16="http://schemas.microsoft.com/office/drawing/2014/main" id="{85116EF4-EDE2-4985-AFAE-ECA4F0D6CE66}"/>
              </a:ext>
            </a:extLst>
          </p:cNvPr>
          <p:cNvSpPr>
            <a:spLocks noGrp="1"/>
          </p:cNvSpPr>
          <p:nvPr>
            <p:ph type="body" sz="quarter" idx="14" hasCustomPrompt="1"/>
          </p:nvPr>
        </p:nvSpPr>
        <p:spPr>
          <a:xfrm>
            <a:off x="593990" y="1280514"/>
            <a:ext cx="3509698"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1</a:t>
            </a:r>
          </a:p>
        </p:txBody>
      </p:sp>
      <p:sp>
        <p:nvSpPr>
          <p:cNvPr id="6" name="Content Placeholder 5">
            <a:extLst>
              <a:ext uri="{FF2B5EF4-FFF2-40B4-BE49-F238E27FC236}">
                <a16:creationId xmlns:a16="http://schemas.microsoft.com/office/drawing/2014/main" id="{57C099C6-940D-49FB-BD68-E7B3F9EB75B2}"/>
              </a:ext>
            </a:extLst>
          </p:cNvPr>
          <p:cNvSpPr>
            <a:spLocks noGrp="1"/>
          </p:cNvSpPr>
          <p:nvPr>
            <p:ph sz="quarter" idx="26"/>
          </p:nvPr>
        </p:nvSpPr>
        <p:spPr>
          <a:xfrm>
            <a:off x="593990" y="1912974"/>
            <a:ext cx="3509698" cy="1625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4D157D37-8433-4C93-9DFE-D01B2D5A24EF}"/>
              </a:ext>
            </a:extLst>
          </p:cNvPr>
          <p:cNvSpPr>
            <a:spLocks noGrp="1"/>
          </p:cNvSpPr>
          <p:nvPr>
            <p:ph type="body" sz="quarter" idx="15" hasCustomPrompt="1"/>
          </p:nvPr>
        </p:nvSpPr>
        <p:spPr>
          <a:xfrm>
            <a:off x="4340525" y="1280514"/>
            <a:ext cx="3520246"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2</a:t>
            </a:r>
          </a:p>
        </p:txBody>
      </p:sp>
      <p:sp>
        <p:nvSpPr>
          <p:cNvPr id="23" name="Content Placeholder 5">
            <a:extLst>
              <a:ext uri="{FF2B5EF4-FFF2-40B4-BE49-F238E27FC236}">
                <a16:creationId xmlns:a16="http://schemas.microsoft.com/office/drawing/2014/main" id="{8F7D259D-C489-4C8B-952D-658D9F68F90D}"/>
              </a:ext>
            </a:extLst>
          </p:cNvPr>
          <p:cNvSpPr>
            <a:spLocks noGrp="1"/>
          </p:cNvSpPr>
          <p:nvPr>
            <p:ph sz="quarter" idx="27"/>
          </p:nvPr>
        </p:nvSpPr>
        <p:spPr>
          <a:xfrm>
            <a:off x="4339993" y="1912974"/>
            <a:ext cx="3509698" cy="1625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5B2EAF52-FAB7-4467-A133-97EC1BE850DF}"/>
              </a:ext>
            </a:extLst>
          </p:cNvPr>
          <p:cNvSpPr>
            <a:spLocks noGrp="1"/>
          </p:cNvSpPr>
          <p:nvPr>
            <p:ph type="body" sz="quarter" idx="22" hasCustomPrompt="1"/>
          </p:nvPr>
        </p:nvSpPr>
        <p:spPr>
          <a:xfrm>
            <a:off x="8075777" y="1280514"/>
            <a:ext cx="3520247"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3</a:t>
            </a:r>
          </a:p>
        </p:txBody>
      </p:sp>
      <p:sp>
        <p:nvSpPr>
          <p:cNvPr id="24" name="Content Placeholder 5">
            <a:extLst>
              <a:ext uri="{FF2B5EF4-FFF2-40B4-BE49-F238E27FC236}">
                <a16:creationId xmlns:a16="http://schemas.microsoft.com/office/drawing/2014/main" id="{E5DF430A-D376-42C7-B715-364A3D13084D}"/>
              </a:ext>
            </a:extLst>
          </p:cNvPr>
          <p:cNvSpPr>
            <a:spLocks noGrp="1"/>
          </p:cNvSpPr>
          <p:nvPr>
            <p:ph sz="quarter" idx="28"/>
          </p:nvPr>
        </p:nvSpPr>
        <p:spPr>
          <a:xfrm>
            <a:off x="8087651" y="1912974"/>
            <a:ext cx="3509698" cy="1625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F5F3A83D-93CE-4976-8A1E-1FD341BFB967}"/>
              </a:ext>
            </a:extLst>
          </p:cNvPr>
          <p:cNvSpPr>
            <a:spLocks noGrp="1"/>
          </p:cNvSpPr>
          <p:nvPr>
            <p:ph type="body" sz="quarter" idx="18" hasCustomPrompt="1"/>
          </p:nvPr>
        </p:nvSpPr>
        <p:spPr>
          <a:xfrm>
            <a:off x="593990" y="3740217"/>
            <a:ext cx="3509698"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4</a:t>
            </a:r>
          </a:p>
        </p:txBody>
      </p:sp>
      <p:sp>
        <p:nvSpPr>
          <p:cNvPr id="25" name="Content Placeholder 5">
            <a:extLst>
              <a:ext uri="{FF2B5EF4-FFF2-40B4-BE49-F238E27FC236}">
                <a16:creationId xmlns:a16="http://schemas.microsoft.com/office/drawing/2014/main" id="{33360856-EEBC-45CA-A9D0-BC9DE73605F3}"/>
              </a:ext>
            </a:extLst>
          </p:cNvPr>
          <p:cNvSpPr>
            <a:spLocks noGrp="1"/>
          </p:cNvSpPr>
          <p:nvPr>
            <p:ph sz="quarter" idx="29"/>
          </p:nvPr>
        </p:nvSpPr>
        <p:spPr>
          <a:xfrm>
            <a:off x="593990" y="4372515"/>
            <a:ext cx="3509698" cy="1625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40F78D82-049B-4225-B6B2-3C963C967B85}"/>
              </a:ext>
            </a:extLst>
          </p:cNvPr>
          <p:cNvSpPr>
            <a:spLocks noGrp="1"/>
          </p:cNvSpPr>
          <p:nvPr>
            <p:ph type="body" sz="quarter" idx="19" hasCustomPrompt="1"/>
          </p:nvPr>
        </p:nvSpPr>
        <p:spPr>
          <a:xfrm>
            <a:off x="4340490" y="3740217"/>
            <a:ext cx="3512344"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5</a:t>
            </a:r>
          </a:p>
        </p:txBody>
      </p:sp>
      <p:sp>
        <p:nvSpPr>
          <p:cNvPr id="26" name="Content Placeholder 5">
            <a:extLst>
              <a:ext uri="{FF2B5EF4-FFF2-40B4-BE49-F238E27FC236}">
                <a16:creationId xmlns:a16="http://schemas.microsoft.com/office/drawing/2014/main" id="{FB52A3B1-D374-419E-9FE3-D3CBC81E6B7D}"/>
              </a:ext>
            </a:extLst>
          </p:cNvPr>
          <p:cNvSpPr>
            <a:spLocks noGrp="1"/>
          </p:cNvSpPr>
          <p:nvPr>
            <p:ph sz="quarter" idx="30"/>
          </p:nvPr>
        </p:nvSpPr>
        <p:spPr>
          <a:xfrm>
            <a:off x="4339993" y="4372515"/>
            <a:ext cx="3509698" cy="1625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a:extLst>
              <a:ext uri="{FF2B5EF4-FFF2-40B4-BE49-F238E27FC236}">
                <a16:creationId xmlns:a16="http://schemas.microsoft.com/office/drawing/2014/main" id="{FCC978F0-6D58-4472-ABF1-7A27052A9265}"/>
              </a:ext>
            </a:extLst>
          </p:cNvPr>
          <p:cNvSpPr>
            <a:spLocks noGrp="1"/>
          </p:cNvSpPr>
          <p:nvPr>
            <p:ph type="body" sz="quarter" idx="24" hasCustomPrompt="1"/>
          </p:nvPr>
        </p:nvSpPr>
        <p:spPr>
          <a:xfrm>
            <a:off x="8086817" y="3740217"/>
            <a:ext cx="3509207"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6</a:t>
            </a:r>
          </a:p>
        </p:txBody>
      </p:sp>
      <p:sp>
        <p:nvSpPr>
          <p:cNvPr id="27" name="Content Placeholder 5">
            <a:extLst>
              <a:ext uri="{FF2B5EF4-FFF2-40B4-BE49-F238E27FC236}">
                <a16:creationId xmlns:a16="http://schemas.microsoft.com/office/drawing/2014/main" id="{D6B5E360-0940-4FA1-99A8-14428F1BD280}"/>
              </a:ext>
            </a:extLst>
          </p:cNvPr>
          <p:cNvSpPr>
            <a:spLocks noGrp="1"/>
          </p:cNvSpPr>
          <p:nvPr>
            <p:ph sz="quarter" idx="31"/>
          </p:nvPr>
        </p:nvSpPr>
        <p:spPr>
          <a:xfrm>
            <a:off x="8087651" y="4372515"/>
            <a:ext cx="3509698" cy="1625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
            <a:extLst>
              <a:ext uri="{FF2B5EF4-FFF2-40B4-BE49-F238E27FC236}">
                <a16:creationId xmlns:a16="http://schemas.microsoft.com/office/drawing/2014/main" id="{B0BB9CE8-314F-4B47-864B-E57BC54DE778}"/>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Tree>
    <p:extLst>
      <p:ext uri="{BB962C8B-B14F-4D97-AF65-F5344CB8AC3E}">
        <p14:creationId xmlns:p14="http://schemas.microsoft.com/office/powerpoint/2010/main" val="933774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Right Anchored Image ">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DBF674-95B9-41B9-9C26-240117AF9AEA}"/>
              </a:ext>
              <a:ext uri="{C183D7F6-B498-43B3-948B-1728B52AA6E4}">
                <adec:decorative xmlns:adec="http://schemas.microsoft.com/office/drawing/2017/decorative" val="1"/>
              </a:ext>
            </a:extLst>
          </p:cNvPr>
          <p:cNvSpPr>
            <a:spLocks noGrp="1"/>
          </p:cNvSpPr>
          <p:nvPr>
            <p:ph type="pic" sz="quarter" idx="17"/>
          </p:nvPr>
        </p:nvSpPr>
        <p:spPr>
          <a:xfrm>
            <a:off x="6213740" y="-1"/>
            <a:ext cx="5978260" cy="6135688"/>
          </a:xfrm>
          <a:prstGeom prst="rect">
            <a:avLst/>
          </a:prstGeom>
          <a:solidFill>
            <a:srgbClr val="C0C0C0"/>
          </a:solidFill>
        </p:spPr>
        <p:txBody>
          <a:bodyPr vert="horz" lIns="0" tIns="0" rIns="0" bIns="0" rtlCol="0" anchor="ctr">
            <a:normAutofit/>
          </a:bodyPr>
          <a:lstStyle>
            <a:lvl1pPr>
              <a:defRPr lang="en-US" dirty="0"/>
            </a:lvl1pPr>
          </a:lstStyle>
          <a:p>
            <a:pPr lvl="0" algn="ctr"/>
            <a:r>
              <a:rPr lang="en-US"/>
              <a:t>Click icon to add picture</a:t>
            </a:r>
          </a:p>
        </p:txBody>
      </p:sp>
      <p:sp>
        <p:nvSpPr>
          <p:cNvPr id="9" name="Title 8">
            <a:extLst>
              <a:ext uri="{FF2B5EF4-FFF2-40B4-BE49-F238E27FC236}">
                <a16:creationId xmlns:a16="http://schemas.microsoft.com/office/drawing/2014/main" id="{40DA8DE7-3F8D-4C09-94CF-3FDDC344CF28}"/>
              </a:ext>
            </a:extLst>
          </p:cNvPr>
          <p:cNvSpPr>
            <a:spLocks noGrp="1"/>
          </p:cNvSpPr>
          <p:nvPr>
            <p:ph type="title" hasCustomPrompt="1"/>
          </p:nvPr>
        </p:nvSpPr>
        <p:spPr/>
        <p:txBody>
          <a:bodyPr/>
          <a:lstStyle/>
          <a:p>
            <a:r>
              <a:rPr lang="en-US"/>
              <a:t>Slide title goes here</a:t>
            </a:r>
          </a:p>
        </p:txBody>
      </p:sp>
      <p:sp>
        <p:nvSpPr>
          <p:cNvPr id="10" name="Text Placeholder 5">
            <a:extLst>
              <a:ext uri="{FF2B5EF4-FFF2-40B4-BE49-F238E27FC236}">
                <a16:creationId xmlns:a16="http://schemas.microsoft.com/office/drawing/2014/main" id="{D6991225-F359-45DD-843A-08F2AE228000}"/>
              </a:ext>
            </a:extLst>
          </p:cNvPr>
          <p:cNvSpPr>
            <a:spLocks noGrp="1"/>
          </p:cNvSpPr>
          <p:nvPr>
            <p:ph type="body" sz="quarter" idx="12" hasCustomPrompt="1"/>
          </p:nvPr>
        </p:nvSpPr>
        <p:spPr>
          <a:xfrm>
            <a:off x="593661" y="723900"/>
            <a:ext cx="538327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5" name="Content Placeholder 4">
            <a:extLst>
              <a:ext uri="{FF2B5EF4-FFF2-40B4-BE49-F238E27FC236}">
                <a16:creationId xmlns:a16="http://schemas.microsoft.com/office/drawing/2014/main" id="{FFA4E921-B332-46FC-BE33-BF16153BC5D8}"/>
              </a:ext>
            </a:extLst>
          </p:cNvPr>
          <p:cNvSpPr>
            <a:spLocks noGrp="1"/>
          </p:cNvSpPr>
          <p:nvPr>
            <p:ph sz="quarter" idx="18"/>
          </p:nvPr>
        </p:nvSpPr>
        <p:spPr>
          <a:xfrm>
            <a:off x="593991" y="1270001"/>
            <a:ext cx="5372364" cy="472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9CE7F4D9-56D6-412C-BBAC-D53DCD3CA7D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DDD69FB9-F826-4F73-A8F7-4A5503B6A992}"/>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06CE35CB-2423-4891-AD8A-A1DCB52CCFD9}"/>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3636039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Left Anchored Image ">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DBF674-95B9-41B9-9C26-240117AF9AEA}"/>
              </a:ext>
              <a:ext uri="{C183D7F6-B498-43B3-948B-1728B52AA6E4}">
                <adec:decorative xmlns:adec="http://schemas.microsoft.com/office/drawing/2017/decorative" val="1"/>
              </a:ext>
            </a:extLst>
          </p:cNvPr>
          <p:cNvSpPr>
            <a:spLocks noGrp="1"/>
          </p:cNvSpPr>
          <p:nvPr>
            <p:ph type="pic" sz="quarter" idx="17"/>
          </p:nvPr>
        </p:nvSpPr>
        <p:spPr>
          <a:xfrm>
            <a:off x="0" y="1270000"/>
            <a:ext cx="4103688" cy="4865687"/>
          </a:xfrm>
          <a:prstGeom prst="rect">
            <a:avLst/>
          </a:prstGeom>
          <a:solidFill>
            <a:srgbClr val="C0C0C0"/>
          </a:solidFill>
        </p:spPr>
        <p:txBody>
          <a:bodyPr vert="horz" lIns="0" tIns="0" rIns="0" bIns="0" rtlCol="0" anchor="ctr">
            <a:normAutofit/>
          </a:bodyPr>
          <a:lstStyle>
            <a:lvl1pPr>
              <a:defRPr lang="en-US" dirty="0"/>
            </a:lvl1pPr>
          </a:lstStyle>
          <a:p>
            <a:pPr lvl="0" algn="ctr"/>
            <a:r>
              <a:rPr lang="en-US"/>
              <a:t>Click icon to add picture</a:t>
            </a:r>
          </a:p>
        </p:txBody>
      </p:sp>
      <p:sp>
        <p:nvSpPr>
          <p:cNvPr id="9" name="Title 8">
            <a:extLst>
              <a:ext uri="{FF2B5EF4-FFF2-40B4-BE49-F238E27FC236}">
                <a16:creationId xmlns:a16="http://schemas.microsoft.com/office/drawing/2014/main" id="{40DA8DE7-3F8D-4C09-94CF-3FDDC344CF28}"/>
              </a:ext>
            </a:extLst>
          </p:cNvPr>
          <p:cNvSpPr>
            <a:spLocks noGrp="1"/>
          </p:cNvSpPr>
          <p:nvPr>
            <p:ph type="title" hasCustomPrompt="1"/>
          </p:nvPr>
        </p:nvSpPr>
        <p:spPr/>
        <p:txBody>
          <a:bodyPr/>
          <a:lstStyle/>
          <a:p>
            <a:r>
              <a:rPr lang="en-US"/>
              <a:t>Slide title goes here</a:t>
            </a:r>
          </a:p>
        </p:txBody>
      </p:sp>
      <p:sp>
        <p:nvSpPr>
          <p:cNvPr id="10" name="Text Placeholder 5">
            <a:extLst>
              <a:ext uri="{FF2B5EF4-FFF2-40B4-BE49-F238E27FC236}">
                <a16:creationId xmlns:a16="http://schemas.microsoft.com/office/drawing/2014/main" id="{D6991225-F359-45DD-843A-08F2AE228000}"/>
              </a:ext>
            </a:extLst>
          </p:cNvPr>
          <p:cNvSpPr>
            <a:spLocks noGrp="1"/>
          </p:cNvSpPr>
          <p:nvPr>
            <p:ph type="body" sz="quarter" idx="12" hasCustomPrompt="1"/>
          </p:nvPr>
        </p:nvSpPr>
        <p:spPr>
          <a:xfrm>
            <a:off x="593661" y="723900"/>
            <a:ext cx="538327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5" name="Content Placeholder 4">
            <a:extLst>
              <a:ext uri="{FF2B5EF4-FFF2-40B4-BE49-F238E27FC236}">
                <a16:creationId xmlns:a16="http://schemas.microsoft.com/office/drawing/2014/main" id="{FFA4E921-B332-46FC-BE33-BF16153BC5D8}"/>
              </a:ext>
            </a:extLst>
          </p:cNvPr>
          <p:cNvSpPr>
            <a:spLocks noGrp="1"/>
          </p:cNvSpPr>
          <p:nvPr>
            <p:ph sz="quarter" idx="18"/>
          </p:nvPr>
        </p:nvSpPr>
        <p:spPr>
          <a:xfrm>
            <a:off x="4340491" y="1270001"/>
            <a:ext cx="7244950" cy="472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9CE7F4D9-56D6-412C-BBAC-D53DCD3CA7D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DDD69FB9-F826-4F73-A8F7-4A5503B6A992}"/>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06CE35CB-2423-4891-AD8A-A1DCB52CCFD9}"/>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866285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Floating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DBF674-95B9-41B9-9C26-240117AF9AEA}"/>
              </a:ext>
              <a:ext uri="{C183D7F6-B498-43B3-948B-1728B52AA6E4}">
                <adec:decorative xmlns:adec="http://schemas.microsoft.com/office/drawing/2017/decorative" val="1"/>
              </a:ext>
            </a:extLst>
          </p:cNvPr>
          <p:cNvSpPr>
            <a:spLocks noGrp="1"/>
          </p:cNvSpPr>
          <p:nvPr>
            <p:ph type="pic" sz="quarter" idx="17"/>
          </p:nvPr>
        </p:nvSpPr>
        <p:spPr>
          <a:xfrm>
            <a:off x="6213741" y="232834"/>
            <a:ext cx="5748074" cy="5801083"/>
          </a:xfrm>
          <a:prstGeom prst="rect">
            <a:avLst/>
          </a:prstGeom>
          <a:solidFill>
            <a:srgbClr val="C0C0C0"/>
          </a:solidFill>
        </p:spPr>
        <p:txBody>
          <a:bodyPr vert="horz" lIns="0" tIns="0" rIns="0" bIns="0" rtlCol="0" anchor="ctr">
            <a:normAutofit/>
          </a:bodyPr>
          <a:lstStyle>
            <a:lvl1pPr>
              <a:defRPr lang="en-US" dirty="0"/>
            </a:lvl1pPr>
          </a:lstStyle>
          <a:p>
            <a:pPr lvl="0" algn="ctr"/>
            <a:r>
              <a:rPr lang="en-US"/>
              <a:t>Click icon to add picture</a:t>
            </a:r>
          </a:p>
        </p:txBody>
      </p:sp>
      <p:sp>
        <p:nvSpPr>
          <p:cNvPr id="9" name="Title 8">
            <a:extLst>
              <a:ext uri="{FF2B5EF4-FFF2-40B4-BE49-F238E27FC236}">
                <a16:creationId xmlns:a16="http://schemas.microsoft.com/office/drawing/2014/main" id="{40DA8DE7-3F8D-4C09-94CF-3FDDC344CF28}"/>
              </a:ext>
            </a:extLst>
          </p:cNvPr>
          <p:cNvSpPr>
            <a:spLocks noGrp="1"/>
          </p:cNvSpPr>
          <p:nvPr>
            <p:ph type="title" hasCustomPrompt="1"/>
          </p:nvPr>
        </p:nvSpPr>
        <p:spPr/>
        <p:txBody>
          <a:bodyPr/>
          <a:lstStyle/>
          <a:p>
            <a:r>
              <a:rPr lang="en-US"/>
              <a:t>Slide title goes here</a:t>
            </a:r>
          </a:p>
        </p:txBody>
      </p:sp>
      <p:sp>
        <p:nvSpPr>
          <p:cNvPr id="10" name="Text Placeholder 5">
            <a:extLst>
              <a:ext uri="{FF2B5EF4-FFF2-40B4-BE49-F238E27FC236}">
                <a16:creationId xmlns:a16="http://schemas.microsoft.com/office/drawing/2014/main" id="{D6991225-F359-45DD-843A-08F2AE228000}"/>
              </a:ext>
            </a:extLst>
          </p:cNvPr>
          <p:cNvSpPr>
            <a:spLocks noGrp="1"/>
          </p:cNvSpPr>
          <p:nvPr>
            <p:ph type="body" sz="quarter" idx="12" hasCustomPrompt="1"/>
          </p:nvPr>
        </p:nvSpPr>
        <p:spPr>
          <a:xfrm>
            <a:off x="593661" y="723900"/>
            <a:ext cx="538327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5" name="Content Placeholder 4">
            <a:extLst>
              <a:ext uri="{FF2B5EF4-FFF2-40B4-BE49-F238E27FC236}">
                <a16:creationId xmlns:a16="http://schemas.microsoft.com/office/drawing/2014/main" id="{FFA4E921-B332-46FC-BE33-BF16153BC5D8}"/>
              </a:ext>
            </a:extLst>
          </p:cNvPr>
          <p:cNvSpPr>
            <a:spLocks noGrp="1"/>
          </p:cNvSpPr>
          <p:nvPr>
            <p:ph sz="quarter" idx="18"/>
          </p:nvPr>
        </p:nvSpPr>
        <p:spPr>
          <a:xfrm>
            <a:off x="593991" y="1270001"/>
            <a:ext cx="5372364" cy="472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9CE7F4D9-56D6-412C-BBAC-D53DCD3CA7D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DDD69FB9-F826-4F73-A8F7-4A5503B6A992}"/>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06CE35CB-2423-4891-AD8A-A1DCB52CCFD9}"/>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281473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ircular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DBF674-95B9-41B9-9C26-240117AF9AEA}"/>
              </a:ext>
              <a:ext uri="{C183D7F6-B498-43B3-948B-1728B52AA6E4}">
                <adec:decorative xmlns:adec="http://schemas.microsoft.com/office/drawing/2017/decorative" val="1"/>
              </a:ext>
            </a:extLst>
          </p:cNvPr>
          <p:cNvSpPr>
            <a:spLocks noGrp="1"/>
          </p:cNvSpPr>
          <p:nvPr>
            <p:ph type="pic" sz="quarter" idx="17"/>
          </p:nvPr>
        </p:nvSpPr>
        <p:spPr>
          <a:xfrm>
            <a:off x="6225648" y="654642"/>
            <a:ext cx="5497193" cy="5403996"/>
          </a:xfrm>
          <a:prstGeom prst="ellipse">
            <a:avLst/>
          </a:prstGeom>
          <a:solidFill>
            <a:srgbClr val="C0C0C0"/>
          </a:solidFill>
        </p:spPr>
        <p:txBody>
          <a:bodyPr vert="horz" lIns="0" tIns="0" rIns="0" bIns="0" rtlCol="0" anchor="ctr">
            <a:normAutofit/>
          </a:bodyPr>
          <a:lstStyle>
            <a:lvl1pPr>
              <a:defRPr lang="en-US" dirty="0"/>
            </a:lvl1pPr>
          </a:lstStyle>
          <a:p>
            <a:pPr lvl="0" algn="ctr"/>
            <a:r>
              <a:rPr lang="en-US"/>
              <a:t>Click icon to add picture</a:t>
            </a:r>
          </a:p>
        </p:txBody>
      </p:sp>
      <p:sp>
        <p:nvSpPr>
          <p:cNvPr id="9" name="Title 8">
            <a:extLst>
              <a:ext uri="{FF2B5EF4-FFF2-40B4-BE49-F238E27FC236}">
                <a16:creationId xmlns:a16="http://schemas.microsoft.com/office/drawing/2014/main" id="{D4ED90FA-9059-4A06-9E7A-4B1A16277363}"/>
              </a:ext>
            </a:extLst>
          </p:cNvPr>
          <p:cNvSpPr>
            <a:spLocks noGrp="1"/>
          </p:cNvSpPr>
          <p:nvPr>
            <p:ph type="title" hasCustomPrompt="1"/>
          </p:nvPr>
        </p:nvSpPr>
        <p:spPr/>
        <p:txBody>
          <a:bodyPr/>
          <a:lstStyle/>
          <a:p>
            <a:r>
              <a:rPr lang="en-US"/>
              <a:t>Slide title goes here</a:t>
            </a:r>
          </a:p>
        </p:txBody>
      </p:sp>
      <p:sp>
        <p:nvSpPr>
          <p:cNvPr id="10" name="Text Placeholder 5">
            <a:extLst>
              <a:ext uri="{FF2B5EF4-FFF2-40B4-BE49-F238E27FC236}">
                <a16:creationId xmlns:a16="http://schemas.microsoft.com/office/drawing/2014/main" id="{0D160304-570D-4E4C-B151-EEF8C1FC335E}"/>
              </a:ext>
            </a:extLst>
          </p:cNvPr>
          <p:cNvSpPr>
            <a:spLocks noGrp="1"/>
          </p:cNvSpPr>
          <p:nvPr>
            <p:ph type="body" sz="quarter" idx="12" hasCustomPrompt="1"/>
          </p:nvPr>
        </p:nvSpPr>
        <p:spPr>
          <a:xfrm>
            <a:off x="593662" y="723900"/>
            <a:ext cx="538327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12" name="Content Placeholder 4">
            <a:extLst>
              <a:ext uri="{FF2B5EF4-FFF2-40B4-BE49-F238E27FC236}">
                <a16:creationId xmlns:a16="http://schemas.microsoft.com/office/drawing/2014/main" id="{DC5BB8FC-5DD8-4825-A2EB-1344AF5B1568}"/>
              </a:ext>
            </a:extLst>
          </p:cNvPr>
          <p:cNvSpPr>
            <a:spLocks noGrp="1"/>
          </p:cNvSpPr>
          <p:nvPr>
            <p:ph sz="quarter" idx="18"/>
          </p:nvPr>
        </p:nvSpPr>
        <p:spPr>
          <a:xfrm>
            <a:off x="593991" y="1270001"/>
            <a:ext cx="5372364" cy="472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4AC3E647-3758-4D64-9F7D-E97097388A4B}"/>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DDD69FB9-F826-4F73-A8F7-4A5503B6A992}"/>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06CE35CB-2423-4891-AD8A-A1DCB52CCFD9}"/>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251460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9513A8-D1F9-4212-9A7D-92BD32CC94C9}"/>
              </a:ext>
              <a:ext uri="{C183D7F6-B498-43B3-948B-1728B52AA6E4}">
                <adec:decorative xmlns:adec="http://schemas.microsoft.com/office/drawing/2017/decorative" val="1"/>
              </a:ext>
            </a:extLst>
          </p:cNvPr>
          <p:cNvSpPr>
            <a:spLocks noGrp="1"/>
          </p:cNvSpPr>
          <p:nvPr>
            <p:ph type="pic" sz="quarter" idx="14"/>
          </p:nvPr>
        </p:nvSpPr>
        <p:spPr>
          <a:xfrm>
            <a:off x="6096000" y="0"/>
            <a:ext cx="6096000" cy="6858000"/>
          </a:xfrm>
          <a:prstGeom prst="rect">
            <a:avLst/>
          </a:prstGeom>
          <a:solidFill>
            <a:srgbClr val="C0C0C0"/>
          </a:solidFill>
        </p:spPr>
        <p:txBody>
          <a:bodyPr vert="horz" lIns="0" tIns="0" rIns="0" bIns="0" rtlCol="0" anchor="ctr">
            <a:normAutofit/>
          </a:bodyPr>
          <a:lstStyle>
            <a:lvl1pPr>
              <a:defRPr lang="en-US" dirty="0"/>
            </a:lvl1pPr>
          </a:lstStyle>
          <a:p>
            <a:pPr lvl="0" algn="ctr"/>
            <a:r>
              <a:rPr lang="en-US"/>
              <a:t>Click icon to add picture</a:t>
            </a:r>
          </a:p>
        </p:txBody>
      </p:sp>
      <p:sp>
        <p:nvSpPr>
          <p:cNvPr id="6" name="Text Placeholder 5">
            <a:extLst>
              <a:ext uri="{FF2B5EF4-FFF2-40B4-BE49-F238E27FC236}">
                <a16:creationId xmlns:a16="http://schemas.microsoft.com/office/drawing/2014/main" id="{50F58FEE-FA72-412F-9D6C-FB8F948546F2}"/>
              </a:ext>
            </a:extLst>
          </p:cNvPr>
          <p:cNvSpPr>
            <a:spLocks noGrp="1"/>
          </p:cNvSpPr>
          <p:nvPr>
            <p:ph type="body" sz="quarter" idx="10" hasCustomPrompt="1"/>
          </p:nvPr>
        </p:nvSpPr>
        <p:spPr>
          <a:xfrm>
            <a:off x="600341" y="1936152"/>
            <a:ext cx="7262179" cy="522259"/>
          </a:xfrm>
          <a:prstGeom prst="rect">
            <a:avLst/>
          </a:prstGeom>
        </p:spPr>
        <p:txBody>
          <a:bodyPr wrap="square" lIns="0" tIns="0" rIns="0" bIns="237744" anchor="b">
            <a:spAutoFit/>
          </a:bodyPr>
          <a:lstStyle>
            <a:lvl1pPr>
              <a:defRPr kumimoji="0" lang="en-US" sz="1667" b="0" i="0" u="none" strike="noStrike" cap="none" spc="0" normalizeH="0" baseline="0" smtClean="0">
                <a:ln>
                  <a:noFill/>
                </a:ln>
                <a:solidFill>
                  <a:schemeClr val="tx2"/>
                </a:solidFill>
                <a:effectLst/>
                <a:uLnTx/>
                <a:uFillTx/>
                <a:latin typeface="+mj-lt"/>
                <a:cs typeface="Avenir Next World Demi" panose="020B0703020202020204" pitchFamily="34" charset="0"/>
              </a:defRPr>
            </a:lvl1pPr>
            <a:lvl2pPr>
              <a:defRPr lang="en-US" sz="2400" smtClean="0"/>
            </a:lvl2pPr>
            <a:lvl3pPr>
              <a:defRPr lang="en-US" sz="2000" smtClean="0"/>
            </a:lvl3pPr>
            <a:lvl4pPr>
              <a:defRPr lang="en-US" sz="1800" smtClean="0"/>
            </a:lvl4pPr>
            <a:lvl5pPr>
              <a:defRPr lang="en-US" sz="1800"/>
            </a:lvl5pPr>
          </a:lstStyle>
          <a:p>
            <a:pPr marR="0" lvl="0" fontAlgn="auto">
              <a:lnSpc>
                <a:spcPct val="110000"/>
              </a:lnSpc>
              <a:spcAft>
                <a:spcPts val="0"/>
              </a:spcAft>
              <a:buClrTx/>
              <a:buSzTx/>
              <a:tabLst/>
            </a:pPr>
            <a:r>
              <a:rPr lang="en-US"/>
              <a:t>Eyebrow (optional)</a:t>
            </a:r>
          </a:p>
        </p:txBody>
      </p:sp>
      <p:sp>
        <p:nvSpPr>
          <p:cNvPr id="13" name="Title 1">
            <a:extLst>
              <a:ext uri="{FF2B5EF4-FFF2-40B4-BE49-F238E27FC236}">
                <a16:creationId xmlns:a16="http://schemas.microsoft.com/office/drawing/2014/main" id="{E17C2046-3418-42F0-AAC2-384A248A38E1}"/>
              </a:ext>
            </a:extLst>
          </p:cNvPr>
          <p:cNvSpPr>
            <a:spLocks noGrp="1"/>
          </p:cNvSpPr>
          <p:nvPr>
            <p:ph type="title" hasCustomPrompt="1"/>
          </p:nvPr>
        </p:nvSpPr>
        <p:spPr>
          <a:xfrm>
            <a:off x="598592" y="2458411"/>
            <a:ext cx="7262179" cy="1685077"/>
          </a:xfrm>
        </p:spPr>
        <p:txBody>
          <a:bodyPr wrap="square" anchor="b">
            <a:spAutoFit/>
          </a:bodyPr>
          <a:lstStyle>
            <a:lvl1pPr>
              <a:defRPr sz="6000">
                <a:solidFill>
                  <a:schemeClr val="tx2"/>
                </a:solidFill>
                <a:latin typeface="+mj-lt"/>
              </a:defRPr>
            </a:lvl1pPr>
          </a:lstStyle>
          <a:p>
            <a:r>
              <a:rPr lang="en-US"/>
              <a:t>Presentation title goes here</a:t>
            </a:r>
          </a:p>
        </p:txBody>
      </p:sp>
      <p:sp>
        <p:nvSpPr>
          <p:cNvPr id="8" name="Text Placeholder 5">
            <a:extLst>
              <a:ext uri="{FF2B5EF4-FFF2-40B4-BE49-F238E27FC236}">
                <a16:creationId xmlns:a16="http://schemas.microsoft.com/office/drawing/2014/main" id="{82BEB2D7-1E1A-4414-8D86-5B35D528D470}"/>
              </a:ext>
            </a:extLst>
          </p:cNvPr>
          <p:cNvSpPr>
            <a:spLocks noGrp="1"/>
          </p:cNvSpPr>
          <p:nvPr>
            <p:ph type="body" sz="quarter" idx="12" hasCustomPrompt="1"/>
          </p:nvPr>
        </p:nvSpPr>
        <p:spPr>
          <a:xfrm>
            <a:off x="598592" y="4143487"/>
            <a:ext cx="7263978" cy="363176"/>
          </a:xfrm>
          <a:prstGeom prst="rect">
            <a:avLst/>
          </a:prstGeom>
        </p:spPr>
        <p:txBody>
          <a:bodyPr wrap="square" lIns="0" tIns="54864" rIns="0" bIns="0">
            <a:spAutoFit/>
          </a:bodyPr>
          <a:lstStyle>
            <a:lvl1pPr>
              <a:defRPr kumimoji="0" lang="en-US" sz="2000" b="0" i="0" u="none" strike="noStrike" cap="none" spc="0" normalizeH="0" baseline="0" dirty="0" smtClean="0">
                <a:ln>
                  <a:noFill/>
                </a:ln>
                <a:solidFill>
                  <a:schemeClr val="tx1"/>
                </a:solidFill>
                <a:effectLst/>
                <a:uLnTx/>
                <a:uFillTx/>
                <a:latin typeface="+mj-lt"/>
                <a:cs typeface="Avenir Next World Demi" panose="020B0703020202020204" pitchFamily="34" charset="0"/>
              </a:defRPr>
            </a:lvl1pPr>
          </a:lstStyle>
          <a:p>
            <a:pPr marR="0" lvl="0" fontAlgn="auto">
              <a:spcAft>
                <a:spcPts val="0"/>
              </a:spcAft>
              <a:buClrTx/>
              <a:buSzTx/>
              <a:tabLst/>
            </a:pPr>
            <a:r>
              <a:rPr lang="en-US"/>
              <a:t>Subtitle goes here</a:t>
            </a:r>
          </a:p>
        </p:txBody>
      </p:sp>
      <p:sp>
        <p:nvSpPr>
          <p:cNvPr id="11" name="Text Placeholder 5">
            <a:extLst>
              <a:ext uri="{FF2B5EF4-FFF2-40B4-BE49-F238E27FC236}">
                <a16:creationId xmlns:a16="http://schemas.microsoft.com/office/drawing/2014/main" id="{5668AAC2-9C72-4D3A-B1C1-072ECEAA9579}"/>
              </a:ext>
            </a:extLst>
          </p:cNvPr>
          <p:cNvSpPr>
            <a:spLocks noGrp="1"/>
          </p:cNvSpPr>
          <p:nvPr>
            <p:ph type="body" sz="quarter" idx="13" hasCustomPrompt="1"/>
          </p:nvPr>
        </p:nvSpPr>
        <p:spPr>
          <a:xfrm>
            <a:off x="598592" y="5925500"/>
            <a:ext cx="5388929" cy="205121"/>
          </a:xfrm>
          <a:prstGeom prst="rect">
            <a:avLst/>
          </a:prstGeom>
        </p:spPr>
        <p:txBody>
          <a:bodyPr vert="horz" wrap="square" lIns="0" tIns="0" rIns="0" bIns="0" rtlCol="0" anchor="b">
            <a:spAutoFit/>
          </a:bodyPr>
          <a:lstStyle>
            <a:lvl1pPr>
              <a:defRPr kumimoji="0" lang="en-US" sz="1333" b="0" i="0" u="none" strike="noStrike" cap="none" spc="0" normalizeH="0" baseline="0" dirty="0" smtClean="0">
                <a:ln>
                  <a:noFill/>
                </a:ln>
                <a:solidFill>
                  <a:schemeClr val="tx1"/>
                </a:solidFill>
                <a:effectLst/>
                <a:uLnTx/>
                <a:uFillTx/>
                <a:latin typeface="+mn-lt"/>
              </a:defRPr>
            </a:lvl1pPr>
          </a:lstStyle>
          <a:p>
            <a:pPr marR="0" lvl="0" fontAlgn="auto">
              <a:spcBef>
                <a:spcPts val="500"/>
              </a:spcBef>
              <a:spcAft>
                <a:spcPts val="0"/>
              </a:spcAft>
              <a:buClrTx/>
              <a:buSzTx/>
              <a:tabLst/>
            </a:pPr>
            <a:r>
              <a:rPr lang="en-US"/>
              <a:t>Month 20XX</a:t>
            </a:r>
          </a:p>
        </p:txBody>
      </p:sp>
      <p:sp>
        <p:nvSpPr>
          <p:cNvPr id="12" name="Text Placeholder 5">
            <a:extLst>
              <a:ext uri="{FF2B5EF4-FFF2-40B4-BE49-F238E27FC236}">
                <a16:creationId xmlns:a16="http://schemas.microsoft.com/office/drawing/2014/main" id="{8591D896-8485-4B88-9BC0-3A6EBABDCC1B}"/>
              </a:ext>
            </a:extLst>
          </p:cNvPr>
          <p:cNvSpPr>
            <a:spLocks noGrp="1"/>
          </p:cNvSpPr>
          <p:nvPr>
            <p:ph type="body" sz="quarter" idx="15" hasCustomPrompt="1"/>
          </p:nvPr>
        </p:nvSpPr>
        <p:spPr>
          <a:xfrm>
            <a:off x="598592" y="6176629"/>
            <a:ext cx="5388929" cy="205121"/>
          </a:xfrm>
          <a:prstGeom prst="rect">
            <a:avLst/>
          </a:prstGeom>
        </p:spPr>
        <p:txBody>
          <a:bodyPr vert="horz" wrap="square" lIns="0" tIns="0" rIns="0" bIns="0" rtlCol="0" anchor="b">
            <a:spAutoFit/>
          </a:bodyPr>
          <a:lstStyle>
            <a:lvl1pPr>
              <a:defRPr kumimoji="0" lang="en-US" sz="1333" b="0" i="0" u="none" strike="noStrike" cap="none" spc="0" normalizeH="0" baseline="0" dirty="0" smtClean="0">
                <a:ln>
                  <a:noFill/>
                </a:ln>
                <a:solidFill>
                  <a:schemeClr val="tx1"/>
                </a:solidFill>
                <a:effectLst/>
                <a:uLnTx/>
                <a:uFillTx/>
                <a:latin typeface="+mn-lt"/>
              </a:defRPr>
            </a:lvl1pPr>
          </a:lstStyle>
          <a:p>
            <a:pPr marR="0" lvl="0" fontAlgn="auto">
              <a:spcBef>
                <a:spcPts val="500"/>
              </a:spcBef>
              <a:spcAft>
                <a:spcPts val="0"/>
              </a:spcAft>
              <a:buClrTx/>
              <a:buSzTx/>
              <a:tabLst/>
            </a:pPr>
            <a:r>
              <a:rPr lang="en-US"/>
              <a:t>First, Last Name</a:t>
            </a:r>
          </a:p>
        </p:txBody>
      </p:sp>
      <p:pic>
        <p:nvPicPr>
          <p:cNvPr id="10" name="Graphic 9">
            <a:extLst>
              <a:ext uri="{FF2B5EF4-FFF2-40B4-BE49-F238E27FC236}">
                <a16:creationId xmlns:a16="http://schemas.microsoft.com/office/drawing/2014/main" id="{E25D8DEC-6577-44D5-814C-FF407BF6AB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340" y="474266"/>
            <a:ext cx="2151062" cy="567025"/>
          </a:xfrm>
          <a:prstGeom prst="rect">
            <a:avLst/>
          </a:prstGeom>
        </p:spPr>
      </p:pic>
    </p:spTree>
    <p:extLst>
      <p:ext uri="{BB962C8B-B14F-4D97-AF65-F5344CB8AC3E}">
        <p14:creationId xmlns:p14="http://schemas.microsoft.com/office/powerpoint/2010/main" val="892195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Header and Right Anchored Image ">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DBF674-95B9-41B9-9C26-240117AF9AEA}"/>
              </a:ext>
              <a:ext uri="{C183D7F6-B498-43B3-948B-1728B52AA6E4}">
                <adec:decorative xmlns:adec="http://schemas.microsoft.com/office/drawing/2017/decorative" val="1"/>
              </a:ext>
            </a:extLst>
          </p:cNvPr>
          <p:cNvSpPr>
            <a:spLocks noGrp="1"/>
          </p:cNvSpPr>
          <p:nvPr>
            <p:ph type="pic" sz="quarter" idx="17"/>
          </p:nvPr>
        </p:nvSpPr>
        <p:spPr>
          <a:xfrm>
            <a:off x="6213740" y="-1"/>
            <a:ext cx="5978260" cy="6135688"/>
          </a:xfrm>
          <a:prstGeom prst="rect">
            <a:avLst/>
          </a:prstGeom>
          <a:solidFill>
            <a:srgbClr val="C0C0C0"/>
          </a:solidFill>
        </p:spPr>
        <p:txBody>
          <a:bodyPr vert="horz" lIns="0" tIns="0" rIns="0" bIns="0" rtlCol="0" anchor="ctr">
            <a:normAutofit/>
          </a:bodyPr>
          <a:lstStyle>
            <a:lvl1pPr>
              <a:defRPr lang="en-US" dirty="0"/>
            </a:lvl1pPr>
          </a:lstStyle>
          <a:p>
            <a:pPr lvl="0" algn="ctr"/>
            <a:r>
              <a:rPr lang="en-US"/>
              <a:t>Click icon to add picture</a:t>
            </a:r>
          </a:p>
        </p:txBody>
      </p:sp>
      <p:sp>
        <p:nvSpPr>
          <p:cNvPr id="9" name="Title 8">
            <a:extLst>
              <a:ext uri="{FF2B5EF4-FFF2-40B4-BE49-F238E27FC236}">
                <a16:creationId xmlns:a16="http://schemas.microsoft.com/office/drawing/2014/main" id="{40DA8DE7-3F8D-4C09-94CF-3FDDC344CF28}"/>
              </a:ext>
            </a:extLst>
          </p:cNvPr>
          <p:cNvSpPr>
            <a:spLocks noGrp="1"/>
          </p:cNvSpPr>
          <p:nvPr>
            <p:ph type="title" hasCustomPrompt="1"/>
          </p:nvPr>
        </p:nvSpPr>
        <p:spPr/>
        <p:txBody>
          <a:bodyPr/>
          <a:lstStyle/>
          <a:p>
            <a:r>
              <a:rPr lang="en-US"/>
              <a:t>Slide title goes here</a:t>
            </a:r>
          </a:p>
        </p:txBody>
      </p:sp>
      <p:sp>
        <p:nvSpPr>
          <p:cNvPr id="10" name="Text Placeholder 5">
            <a:extLst>
              <a:ext uri="{FF2B5EF4-FFF2-40B4-BE49-F238E27FC236}">
                <a16:creationId xmlns:a16="http://schemas.microsoft.com/office/drawing/2014/main" id="{D6991225-F359-45DD-843A-08F2AE228000}"/>
              </a:ext>
            </a:extLst>
          </p:cNvPr>
          <p:cNvSpPr>
            <a:spLocks noGrp="1"/>
          </p:cNvSpPr>
          <p:nvPr>
            <p:ph type="body" sz="quarter" idx="12" hasCustomPrompt="1"/>
          </p:nvPr>
        </p:nvSpPr>
        <p:spPr>
          <a:xfrm>
            <a:off x="593661" y="723900"/>
            <a:ext cx="538327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6" name="Text Placeholder 5">
            <a:extLst>
              <a:ext uri="{FF2B5EF4-FFF2-40B4-BE49-F238E27FC236}">
                <a16:creationId xmlns:a16="http://schemas.microsoft.com/office/drawing/2014/main" id="{C64087C4-FD94-4115-BEE2-5A92A134676A}"/>
              </a:ext>
            </a:extLst>
          </p:cNvPr>
          <p:cNvSpPr>
            <a:spLocks noGrp="1"/>
          </p:cNvSpPr>
          <p:nvPr>
            <p:ph type="body" sz="quarter" idx="14" hasCustomPrompt="1"/>
          </p:nvPr>
        </p:nvSpPr>
        <p:spPr>
          <a:xfrm>
            <a:off x="604244" y="1270001"/>
            <a:ext cx="5372693"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1</a:t>
            </a:r>
          </a:p>
        </p:txBody>
      </p:sp>
      <p:sp>
        <p:nvSpPr>
          <p:cNvPr id="5" name="Content Placeholder 4">
            <a:extLst>
              <a:ext uri="{FF2B5EF4-FFF2-40B4-BE49-F238E27FC236}">
                <a16:creationId xmlns:a16="http://schemas.microsoft.com/office/drawing/2014/main" id="{FFA4E921-B332-46FC-BE33-BF16153BC5D8}"/>
              </a:ext>
            </a:extLst>
          </p:cNvPr>
          <p:cNvSpPr>
            <a:spLocks noGrp="1"/>
          </p:cNvSpPr>
          <p:nvPr>
            <p:ph sz="quarter" idx="18"/>
          </p:nvPr>
        </p:nvSpPr>
        <p:spPr>
          <a:xfrm>
            <a:off x="593991" y="1902460"/>
            <a:ext cx="5372364" cy="4095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9CE7F4D9-56D6-412C-BBAC-D53DCD3CA7D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DDD69FB9-F826-4F73-A8F7-4A5503B6A992}"/>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06CE35CB-2423-4891-AD8A-A1DCB52CCFD9}"/>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3025658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Header and Left Anchored Image ">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DBF674-95B9-41B9-9C26-240117AF9AEA}"/>
              </a:ext>
              <a:ext uri="{C183D7F6-B498-43B3-948B-1728B52AA6E4}">
                <adec:decorative xmlns:adec="http://schemas.microsoft.com/office/drawing/2017/decorative" val="1"/>
              </a:ext>
            </a:extLst>
          </p:cNvPr>
          <p:cNvSpPr>
            <a:spLocks noGrp="1"/>
          </p:cNvSpPr>
          <p:nvPr>
            <p:ph type="pic" sz="quarter" idx="17"/>
          </p:nvPr>
        </p:nvSpPr>
        <p:spPr>
          <a:xfrm>
            <a:off x="0" y="1270000"/>
            <a:ext cx="4103688" cy="4865687"/>
          </a:xfrm>
          <a:prstGeom prst="rect">
            <a:avLst/>
          </a:prstGeom>
          <a:solidFill>
            <a:srgbClr val="C0C0C0"/>
          </a:solidFill>
        </p:spPr>
        <p:txBody>
          <a:bodyPr vert="horz" lIns="0" tIns="0" rIns="0" bIns="0" rtlCol="0" anchor="ctr">
            <a:normAutofit/>
          </a:bodyPr>
          <a:lstStyle>
            <a:lvl1pPr>
              <a:defRPr lang="en-US" dirty="0"/>
            </a:lvl1pPr>
          </a:lstStyle>
          <a:p>
            <a:pPr lvl="0" algn="ctr"/>
            <a:r>
              <a:rPr lang="en-US"/>
              <a:t>Click icon to add picture</a:t>
            </a:r>
          </a:p>
        </p:txBody>
      </p:sp>
      <p:sp>
        <p:nvSpPr>
          <p:cNvPr id="9" name="Title 8">
            <a:extLst>
              <a:ext uri="{FF2B5EF4-FFF2-40B4-BE49-F238E27FC236}">
                <a16:creationId xmlns:a16="http://schemas.microsoft.com/office/drawing/2014/main" id="{40DA8DE7-3F8D-4C09-94CF-3FDDC344CF28}"/>
              </a:ext>
            </a:extLst>
          </p:cNvPr>
          <p:cNvSpPr>
            <a:spLocks noGrp="1"/>
          </p:cNvSpPr>
          <p:nvPr>
            <p:ph type="title" hasCustomPrompt="1"/>
          </p:nvPr>
        </p:nvSpPr>
        <p:spPr/>
        <p:txBody>
          <a:bodyPr/>
          <a:lstStyle/>
          <a:p>
            <a:r>
              <a:rPr lang="en-US"/>
              <a:t>Slide title goes here</a:t>
            </a:r>
          </a:p>
        </p:txBody>
      </p:sp>
      <p:sp>
        <p:nvSpPr>
          <p:cNvPr id="10" name="Text Placeholder 5">
            <a:extLst>
              <a:ext uri="{FF2B5EF4-FFF2-40B4-BE49-F238E27FC236}">
                <a16:creationId xmlns:a16="http://schemas.microsoft.com/office/drawing/2014/main" id="{D6991225-F359-45DD-843A-08F2AE228000}"/>
              </a:ext>
            </a:extLst>
          </p:cNvPr>
          <p:cNvSpPr>
            <a:spLocks noGrp="1"/>
          </p:cNvSpPr>
          <p:nvPr>
            <p:ph type="body" sz="quarter" idx="12" hasCustomPrompt="1"/>
          </p:nvPr>
        </p:nvSpPr>
        <p:spPr>
          <a:xfrm>
            <a:off x="593661" y="723900"/>
            <a:ext cx="538327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6" name="Text Placeholder 5">
            <a:extLst>
              <a:ext uri="{FF2B5EF4-FFF2-40B4-BE49-F238E27FC236}">
                <a16:creationId xmlns:a16="http://schemas.microsoft.com/office/drawing/2014/main" id="{C64087C4-FD94-4115-BEE2-5A92A134676A}"/>
              </a:ext>
            </a:extLst>
          </p:cNvPr>
          <p:cNvSpPr>
            <a:spLocks noGrp="1"/>
          </p:cNvSpPr>
          <p:nvPr>
            <p:ph type="body" sz="quarter" idx="14" hasCustomPrompt="1"/>
          </p:nvPr>
        </p:nvSpPr>
        <p:spPr>
          <a:xfrm>
            <a:off x="4350630" y="1270001"/>
            <a:ext cx="7245394"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1</a:t>
            </a:r>
          </a:p>
        </p:txBody>
      </p:sp>
      <p:sp>
        <p:nvSpPr>
          <p:cNvPr id="5" name="Content Placeholder 4">
            <a:extLst>
              <a:ext uri="{FF2B5EF4-FFF2-40B4-BE49-F238E27FC236}">
                <a16:creationId xmlns:a16="http://schemas.microsoft.com/office/drawing/2014/main" id="{FFA4E921-B332-46FC-BE33-BF16153BC5D8}"/>
              </a:ext>
            </a:extLst>
          </p:cNvPr>
          <p:cNvSpPr>
            <a:spLocks noGrp="1"/>
          </p:cNvSpPr>
          <p:nvPr>
            <p:ph sz="quarter" idx="18"/>
          </p:nvPr>
        </p:nvSpPr>
        <p:spPr>
          <a:xfrm>
            <a:off x="4340491" y="1902460"/>
            <a:ext cx="7244950" cy="4095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9CE7F4D9-56D6-412C-BBAC-D53DCD3CA7D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DDD69FB9-F826-4F73-A8F7-4A5503B6A992}"/>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06CE35CB-2423-4891-AD8A-A1DCB52CCFD9}"/>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1273470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Header and Floating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DBF674-95B9-41B9-9C26-240117AF9AEA}"/>
              </a:ext>
              <a:ext uri="{C183D7F6-B498-43B3-948B-1728B52AA6E4}">
                <adec:decorative xmlns:adec="http://schemas.microsoft.com/office/drawing/2017/decorative" val="1"/>
              </a:ext>
            </a:extLst>
          </p:cNvPr>
          <p:cNvSpPr>
            <a:spLocks noGrp="1"/>
          </p:cNvSpPr>
          <p:nvPr>
            <p:ph type="pic" sz="quarter" idx="17"/>
          </p:nvPr>
        </p:nvSpPr>
        <p:spPr>
          <a:xfrm>
            <a:off x="6213741" y="232834"/>
            <a:ext cx="5748074" cy="5801083"/>
          </a:xfrm>
          <a:prstGeom prst="rect">
            <a:avLst/>
          </a:prstGeom>
          <a:solidFill>
            <a:srgbClr val="C0C0C0"/>
          </a:solidFill>
        </p:spPr>
        <p:txBody>
          <a:bodyPr vert="horz" lIns="0" tIns="0" rIns="0" bIns="0" rtlCol="0" anchor="ctr">
            <a:normAutofit/>
          </a:bodyPr>
          <a:lstStyle>
            <a:lvl1pPr>
              <a:defRPr lang="en-US" dirty="0"/>
            </a:lvl1pPr>
          </a:lstStyle>
          <a:p>
            <a:pPr lvl="0" algn="ctr"/>
            <a:r>
              <a:rPr lang="en-US"/>
              <a:t>Click icon to add picture</a:t>
            </a:r>
          </a:p>
        </p:txBody>
      </p:sp>
      <p:sp>
        <p:nvSpPr>
          <p:cNvPr id="9" name="Title 8">
            <a:extLst>
              <a:ext uri="{FF2B5EF4-FFF2-40B4-BE49-F238E27FC236}">
                <a16:creationId xmlns:a16="http://schemas.microsoft.com/office/drawing/2014/main" id="{40DA8DE7-3F8D-4C09-94CF-3FDDC344CF28}"/>
              </a:ext>
            </a:extLst>
          </p:cNvPr>
          <p:cNvSpPr>
            <a:spLocks noGrp="1"/>
          </p:cNvSpPr>
          <p:nvPr>
            <p:ph type="title" hasCustomPrompt="1"/>
          </p:nvPr>
        </p:nvSpPr>
        <p:spPr/>
        <p:txBody>
          <a:bodyPr/>
          <a:lstStyle/>
          <a:p>
            <a:r>
              <a:rPr lang="en-US"/>
              <a:t>Slide title goes here</a:t>
            </a:r>
          </a:p>
        </p:txBody>
      </p:sp>
      <p:sp>
        <p:nvSpPr>
          <p:cNvPr id="10" name="Text Placeholder 5">
            <a:extLst>
              <a:ext uri="{FF2B5EF4-FFF2-40B4-BE49-F238E27FC236}">
                <a16:creationId xmlns:a16="http://schemas.microsoft.com/office/drawing/2014/main" id="{D6991225-F359-45DD-843A-08F2AE228000}"/>
              </a:ext>
            </a:extLst>
          </p:cNvPr>
          <p:cNvSpPr>
            <a:spLocks noGrp="1"/>
          </p:cNvSpPr>
          <p:nvPr>
            <p:ph type="body" sz="quarter" idx="12" hasCustomPrompt="1"/>
          </p:nvPr>
        </p:nvSpPr>
        <p:spPr>
          <a:xfrm>
            <a:off x="593661" y="723900"/>
            <a:ext cx="538327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6" name="Text Placeholder 5">
            <a:extLst>
              <a:ext uri="{FF2B5EF4-FFF2-40B4-BE49-F238E27FC236}">
                <a16:creationId xmlns:a16="http://schemas.microsoft.com/office/drawing/2014/main" id="{C64087C4-FD94-4115-BEE2-5A92A134676A}"/>
              </a:ext>
            </a:extLst>
          </p:cNvPr>
          <p:cNvSpPr>
            <a:spLocks noGrp="1"/>
          </p:cNvSpPr>
          <p:nvPr>
            <p:ph type="body" sz="quarter" idx="14" hasCustomPrompt="1"/>
          </p:nvPr>
        </p:nvSpPr>
        <p:spPr>
          <a:xfrm>
            <a:off x="604244" y="1270001"/>
            <a:ext cx="5372693"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1</a:t>
            </a:r>
          </a:p>
        </p:txBody>
      </p:sp>
      <p:sp>
        <p:nvSpPr>
          <p:cNvPr id="5" name="Content Placeholder 4">
            <a:extLst>
              <a:ext uri="{FF2B5EF4-FFF2-40B4-BE49-F238E27FC236}">
                <a16:creationId xmlns:a16="http://schemas.microsoft.com/office/drawing/2014/main" id="{FFA4E921-B332-46FC-BE33-BF16153BC5D8}"/>
              </a:ext>
            </a:extLst>
          </p:cNvPr>
          <p:cNvSpPr>
            <a:spLocks noGrp="1"/>
          </p:cNvSpPr>
          <p:nvPr>
            <p:ph sz="quarter" idx="18"/>
          </p:nvPr>
        </p:nvSpPr>
        <p:spPr>
          <a:xfrm>
            <a:off x="593991" y="1902460"/>
            <a:ext cx="5372364" cy="4095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9CE7F4D9-56D6-412C-BBAC-D53DCD3CA7D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DDD69FB9-F826-4F73-A8F7-4A5503B6A992}"/>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06CE35CB-2423-4891-AD8A-A1DCB52CCFD9}"/>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1910660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Header and Circular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DBF674-95B9-41B9-9C26-240117AF9AEA}"/>
              </a:ext>
              <a:ext uri="{C183D7F6-B498-43B3-948B-1728B52AA6E4}">
                <adec:decorative xmlns:adec="http://schemas.microsoft.com/office/drawing/2017/decorative" val="1"/>
              </a:ext>
            </a:extLst>
          </p:cNvPr>
          <p:cNvSpPr>
            <a:spLocks noGrp="1"/>
          </p:cNvSpPr>
          <p:nvPr>
            <p:ph type="pic" sz="quarter" idx="17"/>
          </p:nvPr>
        </p:nvSpPr>
        <p:spPr>
          <a:xfrm>
            <a:off x="6225648" y="654642"/>
            <a:ext cx="5497193" cy="5403996"/>
          </a:xfrm>
          <a:prstGeom prst="ellipse">
            <a:avLst/>
          </a:prstGeom>
          <a:solidFill>
            <a:srgbClr val="C0C0C0"/>
          </a:solidFill>
        </p:spPr>
        <p:txBody>
          <a:bodyPr vert="horz" lIns="0" tIns="0" rIns="0" bIns="0" rtlCol="0" anchor="ctr">
            <a:normAutofit/>
          </a:bodyPr>
          <a:lstStyle>
            <a:lvl1pPr>
              <a:defRPr lang="en-US" dirty="0"/>
            </a:lvl1pPr>
          </a:lstStyle>
          <a:p>
            <a:pPr lvl="0" algn="ctr"/>
            <a:r>
              <a:rPr lang="en-US"/>
              <a:t>Click icon to add picture</a:t>
            </a:r>
          </a:p>
        </p:txBody>
      </p:sp>
      <p:sp>
        <p:nvSpPr>
          <p:cNvPr id="9" name="Title 8">
            <a:extLst>
              <a:ext uri="{FF2B5EF4-FFF2-40B4-BE49-F238E27FC236}">
                <a16:creationId xmlns:a16="http://schemas.microsoft.com/office/drawing/2014/main" id="{D4ED90FA-9059-4A06-9E7A-4B1A16277363}"/>
              </a:ext>
            </a:extLst>
          </p:cNvPr>
          <p:cNvSpPr>
            <a:spLocks noGrp="1"/>
          </p:cNvSpPr>
          <p:nvPr>
            <p:ph type="title" hasCustomPrompt="1"/>
          </p:nvPr>
        </p:nvSpPr>
        <p:spPr/>
        <p:txBody>
          <a:bodyPr/>
          <a:lstStyle/>
          <a:p>
            <a:r>
              <a:rPr lang="en-US"/>
              <a:t>Slide title goes here</a:t>
            </a:r>
          </a:p>
        </p:txBody>
      </p:sp>
      <p:sp>
        <p:nvSpPr>
          <p:cNvPr id="10" name="Text Placeholder 5">
            <a:extLst>
              <a:ext uri="{FF2B5EF4-FFF2-40B4-BE49-F238E27FC236}">
                <a16:creationId xmlns:a16="http://schemas.microsoft.com/office/drawing/2014/main" id="{0D160304-570D-4E4C-B151-EEF8C1FC335E}"/>
              </a:ext>
            </a:extLst>
          </p:cNvPr>
          <p:cNvSpPr>
            <a:spLocks noGrp="1"/>
          </p:cNvSpPr>
          <p:nvPr>
            <p:ph type="body" sz="quarter" idx="12" hasCustomPrompt="1"/>
          </p:nvPr>
        </p:nvSpPr>
        <p:spPr>
          <a:xfrm>
            <a:off x="593662" y="723900"/>
            <a:ext cx="538327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6" name="Text Placeholder 5">
            <a:extLst>
              <a:ext uri="{FF2B5EF4-FFF2-40B4-BE49-F238E27FC236}">
                <a16:creationId xmlns:a16="http://schemas.microsoft.com/office/drawing/2014/main" id="{C64087C4-FD94-4115-BEE2-5A92A134676A}"/>
              </a:ext>
            </a:extLst>
          </p:cNvPr>
          <p:cNvSpPr>
            <a:spLocks noGrp="1"/>
          </p:cNvSpPr>
          <p:nvPr>
            <p:ph type="body" sz="quarter" idx="14" hasCustomPrompt="1"/>
          </p:nvPr>
        </p:nvSpPr>
        <p:spPr>
          <a:xfrm>
            <a:off x="604244" y="1270001"/>
            <a:ext cx="5372693" cy="503984"/>
          </a:xfrm>
          <a:prstGeom prst="rect">
            <a:avLst/>
          </a:prstGeom>
          <a:noFill/>
        </p:spPr>
        <p:txBody>
          <a:bodyPr wrap="square" lIns="0" tIns="0" rIns="0" bIns="0" rtlCol="0" anchor="t">
            <a:noAutofit/>
          </a:bodyPr>
          <a:lstStyle>
            <a:lvl1pPr>
              <a:defRPr lang="en-US" sz="3000" b="0" dirty="0">
                <a:solidFill>
                  <a:schemeClr val="tx2"/>
                </a:solidFill>
              </a:defRPr>
            </a:lvl1pPr>
          </a:lstStyle>
          <a:p>
            <a:pPr lvl="0" defTabSz="380985"/>
            <a:r>
              <a:rPr lang="en-US"/>
              <a:t>Column 1</a:t>
            </a:r>
          </a:p>
        </p:txBody>
      </p:sp>
      <p:sp>
        <p:nvSpPr>
          <p:cNvPr id="12" name="Content Placeholder 4">
            <a:extLst>
              <a:ext uri="{FF2B5EF4-FFF2-40B4-BE49-F238E27FC236}">
                <a16:creationId xmlns:a16="http://schemas.microsoft.com/office/drawing/2014/main" id="{DC5BB8FC-5DD8-4825-A2EB-1344AF5B1568}"/>
              </a:ext>
            </a:extLst>
          </p:cNvPr>
          <p:cNvSpPr>
            <a:spLocks noGrp="1"/>
          </p:cNvSpPr>
          <p:nvPr>
            <p:ph sz="quarter" idx="18"/>
          </p:nvPr>
        </p:nvSpPr>
        <p:spPr>
          <a:xfrm>
            <a:off x="593991" y="1902460"/>
            <a:ext cx="5372364" cy="4095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4AC3E647-3758-4D64-9F7D-E97097388A4B}"/>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3" name="Footer Placeholder 2">
            <a:extLst>
              <a:ext uri="{FF2B5EF4-FFF2-40B4-BE49-F238E27FC236}">
                <a16:creationId xmlns:a16="http://schemas.microsoft.com/office/drawing/2014/main" id="{DDD69FB9-F826-4F73-A8F7-4A5503B6A992}"/>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06CE35CB-2423-4891-AD8A-A1DCB52CCFD9}"/>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1254318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Wid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FDC9-03EC-4780-AB22-9216CFC2ED0A}"/>
              </a:ext>
            </a:extLst>
          </p:cNvPr>
          <p:cNvSpPr>
            <a:spLocks noGrp="1"/>
          </p:cNvSpPr>
          <p:nvPr>
            <p:ph type="title" hasCustomPrompt="1"/>
          </p:nvPr>
        </p:nvSpPr>
        <p:spPr/>
        <p:txBody>
          <a:bodyPr/>
          <a:lstStyle/>
          <a:p>
            <a:r>
              <a:rPr lang="en-US"/>
              <a:t>Slide title goes here</a:t>
            </a:r>
          </a:p>
        </p:txBody>
      </p:sp>
      <p:sp>
        <p:nvSpPr>
          <p:cNvPr id="6" name="Text Placeholder 5">
            <a:extLst>
              <a:ext uri="{FF2B5EF4-FFF2-40B4-BE49-F238E27FC236}">
                <a16:creationId xmlns:a16="http://schemas.microsoft.com/office/drawing/2014/main" id="{82BA0DE0-4B25-43B8-8E6F-74C3405808D9}"/>
              </a:ext>
              <a:ext uri="{C183D7F6-B498-43B3-948B-1728B52AA6E4}">
                <adec:decorative xmlns:adec="http://schemas.microsoft.com/office/drawing/2017/decorative" val="0"/>
              </a:ext>
            </a:extLst>
          </p:cNvPr>
          <p:cNvSpPr>
            <a:spLocks noGrp="1"/>
          </p:cNvSpPr>
          <p:nvPr>
            <p:ph type="body" sz="quarter" idx="12" hasCustomPrompt="1"/>
          </p:nvPr>
        </p:nvSpPr>
        <p:spPr>
          <a:xfrm>
            <a:off x="593661" y="723900"/>
            <a:ext cx="11003027" cy="323165"/>
          </a:xfrm>
          <a:prstGeom prst="rect">
            <a:avLst/>
          </a:prstGeom>
        </p:spPr>
        <p:txBody>
          <a:bodyPr vert="horz" wrap="square" lIns="0" tIns="45720" rIns="0" bIns="45720" rtlCol="0">
            <a:spAutoFit/>
          </a:bodyPr>
          <a:lstStyle>
            <a:lvl1pPr>
              <a:defRPr lang="en-US" sz="1500" b="0" dirty="0">
                <a:solidFill>
                  <a:schemeClr val="bg2"/>
                </a:solidFill>
                <a:latin typeface="Avenir Next World Demi" panose="020B0703020202020204" pitchFamily="34" charset="0"/>
                <a:cs typeface="Avenir Next World Demi" panose="020B0703020202020204" pitchFamily="34" charset="0"/>
              </a:defRPr>
            </a:lvl1pPr>
          </a:lstStyle>
          <a:p>
            <a:pPr lvl="0"/>
            <a:r>
              <a:rPr lang="en-US"/>
              <a:t>Subtitle goes here</a:t>
            </a:r>
          </a:p>
        </p:txBody>
      </p:sp>
      <p:sp>
        <p:nvSpPr>
          <p:cNvPr id="3" name="Footer Placeholder 2">
            <a:extLst>
              <a:ext uri="{FF2B5EF4-FFF2-40B4-BE49-F238E27FC236}">
                <a16:creationId xmlns:a16="http://schemas.microsoft.com/office/drawing/2014/main" id="{2985F74B-6A97-4B13-B2AD-5ABEF4717BD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Distributor Compliance Presentation - June 2023 - Public</a:t>
            </a:r>
          </a:p>
        </p:txBody>
      </p:sp>
      <p:sp>
        <p:nvSpPr>
          <p:cNvPr id="7" name="Text Placeholder 5">
            <a:extLst>
              <a:ext uri="{FF2B5EF4-FFF2-40B4-BE49-F238E27FC236}">
                <a16:creationId xmlns:a16="http://schemas.microsoft.com/office/drawing/2014/main" id="{BC66FB32-FD41-4B94-94D3-5FFF730D9895}"/>
              </a:ext>
              <a:ext uri="{C183D7F6-B498-43B3-948B-1728B52AA6E4}">
                <adec:decorative xmlns:adec="http://schemas.microsoft.com/office/drawing/2017/decorative" val="1"/>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a:solidFill>
                  <a:schemeClr val="tx1">
                    <a:lumMod val="75000"/>
                  </a:schemeClr>
                </a:solidFill>
              </a:defRPr>
            </a:lvl1pPr>
          </a:lstStyle>
          <a:p>
            <a:pPr lvl="0"/>
            <a:r>
              <a:rPr lang="en-US"/>
              <a:t>Source goes here</a:t>
            </a:r>
          </a:p>
        </p:txBody>
      </p:sp>
      <p:sp>
        <p:nvSpPr>
          <p:cNvPr id="4" name="Slide Number Placeholder 3">
            <a:extLst>
              <a:ext uri="{FF2B5EF4-FFF2-40B4-BE49-F238E27FC236}">
                <a16:creationId xmlns:a16="http://schemas.microsoft.com/office/drawing/2014/main" id="{58013E39-A678-4E9B-92AB-F73802BF52CF}"/>
              </a:ext>
              <a:ext uri="{C183D7F6-B498-43B3-948B-1728B52AA6E4}">
                <adec:decorative xmlns:adec="http://schemas.microsoft.com/office/drawing/2017/decorative" val="1"/>
              </a:ext>
            </a:extLst>
          </p:cNvPr>
          <p:cNvSpPr>
            <a:spLocks noGrp="1"/>
          </p:cNvSpPr>
          <p:nvPr>
            <p:ph type="sldNum" sz="quarter" idx="11"/>
          </p:nvPr>
        </p:nvSpPr>
        <p:spPr/>
        <p:txBody>
          <a:bodyPr/>
          <a:lstStyle/>
          <a:p>
            <a:fld id="{CD0300D1-3F1C-4290-A0D1-7CD19DBD9909}" type="slidenum">
              <a:rPr lang="en-US" smtClean="0"/>
              <a:pPr/>
              <a:t>‹#›</a:t>
            </a:fld>
            <a:endParaRPr lang="en-US"/>
          </a:p>
        </p:txBody>
      </p:sp>
      <p:sp>
        <p:nvSpPr>
          <p:cNvPr id="8" name="Picture Placeholder 7">
            <a:extLst>
              <a:ext uri="{FF2B5EF4-FFF2-40B4-BE49-F238E27FC236}">
                <a16:creationId xmlns:a16="http://schemas.microsoft.com/office/drawing/2014/main" id="{A1CBB990-BDF1-48A7-8AFA-F45FFB283470}"/>
              </a:ext>
              <a:ext uri="{C183D7F6-B498-43B3-948B-1728B52AA6E4}">
                <adec:decorative xmlns:adec="http://schemas.microsoft.com/office/drawing/2017/decorative" val="0"/>
              </a:ext>
            </a:extLst>
          </p:cNvPr>
          <p:cNvSpPr>
            <a:spLocks noGrp="1"/>
          </p:cNvSpPr>
          <p:nvPr>
            <p:ph type="pic" sz="quarter" idx="14"/>
          </p:nvPr>
        </p:nvSpPr>
        <p:spPr>
          <a:xfrm>
            <a:off x="0" y="1270000"/>
            <a:ext cx="12192000" cy="4864365"/>
          </a:xfrm>
          <a:solidFill>
            <a:srgbClr val="C0C0C0"/>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19329338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ackgroun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F20A47-3BC9-4F59-A585-3553FF87E67A}"/>
              </a:ext>
              <a:ext uri="{C183D7F6-B498-43B3-948B-1728B52AA6E4}">
                <adec:decorative xmlns:adec="http://schemas.microsoft.com/office/drawing/2017/decorative" val="1"/>
              </a:ext>
            </a:extLst>
          </p:cNvPr>
          <p:cNvSpPr>
            <a:spLocks noGrp="1"/>
          </p:cNvSpPr>
          <p:nvPr>
            <p:ph type="pic" sz="quarter" idx="14"/>
          </p:nvPr>
        </p:nvSpPr>
        <p:spPr>
          <a:xfrm>
            <a:off x="0" y="0"/>
            <a:ext cx="12192000" cy="6858000"/>
          </a:xfrm>
          <a:prstGeom prst="rect">
            <a:avLst/>
          </a:prstGeom>
          <a:solidFill>
            <a:srgbClr val="C0C0C0"/>
          </a:solidFill>
        </p:spPr>
        <p:txBody>
          <a:bodyPr vert="horz" lIns="0" tIns="45720" rIns="0" bIns="45720" rtlCol="0" anchor="ctr">
            <a:noAutofit/>
          </a:bodyPr>
          <a:lstStyle>
            <a:lvl1pPr>
              <a:defRPr lang="en-US" dirty="0"/>
            </a:lvl1pPr>
          </a:lstStyle>
          <a:p>
            <a:pPr lvl="0" algn="ctr"/>
            <a:r>
              <a:rPr lang="en-US"/>
              <a:t>Click icon to add picture</a:t>
            </a:r>
          </a:p>
        </p:txBody>
      </p:sp>
      <p:sp>
        <p:nvSpPr>
          <p:cNvPr id="7" name="Text Placeholder 5">
            <a:extLst>
              <a:ext uri="{FF2B5EF4-FFF2-40B4-BE49-F238E27FC236}">
                <a16:creationId xmlns:a16="http://schemas.microsoft.com/office/drawing/2014/main" id="{3C04704A-B770-4324-A065-D1CEA874576E}"/>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b="0" dirty="0">
                <a:solidFill>
                  <a:srgbClr val="FFFFFF"/>
                </a:solidFill>
              </a:defRPr>
            </a:lvl1pPr>
          </a:lstStyle>
          <a:p>
            <a:pPr lvl="0"/>
            <a:r>
              <a:rPr lang="en-US"/>
              <a:t>Source goes here</a:t>
            </a:r>
          </a:p>
        </p:txBody>
      </p:sp>
      <p:sp>
        <p:nvSpPr>
          <p:cNvPr id="2" name="Footer Placeholder 1">
            <a:extLst>
              <a:ext uri="{FF2B5EF4-FFF2-40B4-BE49-F238E27FC236}">
                <a16:creationId xmlns:a16="http://schemas.microsoft.com/office/drawing/2014/main" id="{30063E23-9DCD-4E1F-9368-6179F34ED8A5}"/>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rgbClr val="FFFFFF"/>
                </a:solidFill>
              </a:defRPr>
            </a:lvl1pPr>
          </a:lstStyle>
          <a:p>
            <a:r>
              <a:rPr lang="en-US"/>
              <a:t>Distributor Compliance Presentation - June 2023 - Public</a:t>
            </a:r>
          </a:p>
        </p:txBody>
      </p:sp>
      <p:sp>
        <p:nvSpPr>
          <p:cNvPr id="4" name="Slide Number Placeholder 3">
            <a:extLst>
              <a:ext uri="{FF2B5EF4-FFF2-40B4-BE49-F238E27FC236}">
                <a16:creationId xmlns:a16="http://schemas.microsoft.com/office/drawing/2014/main" id="{277F370F-4517-4A23-8C61-7CE128761210}"/>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rgbClr val="FFFFFF"/>
                </a:solidFill>
              </a:defRPr>
            </a:lvl1pPr>
          </a:lstStyle>
          <a:p>
            <a:fld id="{CD0300D1-3F1C-4290-A0D1-7CD19DBD9909}" type="slidenum">
              <a:rPr lang="en-US" smtClean="0"/>
              <a:pPr/>
              <a:t>‹#›</a:t>
            </a:fld>
            <a:endParaRPr lang="en-US"/>
          </a:p>
        </p:txBody>
      </p:sp>
      <p:pic>
        <p:nvPicPr>
          <p:cNvPr id="8" name="Graphic 7">
            <a:extLst>
              <a:ext uri="{FF2B5EF4-FFF2-40B4-BE49-F238E27FC236}">
                <a16:creationId xmlns:a16="http://schemas.microsoft.com/office/drawing/2014/main" id="{8C46D9E4-F787-4704-91C2-37610DA6ED2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28502" y="6329634"/>
            <a:ext cx="1168186" cy="191740"/>
          </a:xfrm>
          <a:prstGeom prst="rect">
            <a:avLst/>
          </a:prstGeom>
        </p:spPr>
      </p:pic>
    </p:spTree>
    <p:extLst>
      <p:ext uri="{BB962C8B-B14F-4D97-AF65-F5344CB8AC3E}">
        <p14:creationId xmlns:p14="http://schemas.microsoft.com/office/powerpoint/2010/main" val="4120404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45F5D4A-81FC-4B5C-A812-BC5A9003FE75}"/>
              </a:ext>
            </a:extLst>
          </p:cNvPr>
          <p:cNvSpPr>
            <a:spLocks noGrp="1"/>
          </p:cNvSpPr>
          <p:nvPr>
            <p:ph type="body" sz="quarter" idx="13" hasCustomPrompt="1"/>
          </p:nvPr>
        </p:nvSpPr>
        <p:spPr>
          <a:xfrm>
            <a:off x="593990" y="6135688"/>
            <a:ext cx="9140031" cy="115416"/>
          </a:xfrm>
          <a:prstGeom prst="rect">
            <a:avLst/>
          </a:prstGeom>
        </p:spPr>
        <p:txBody>
          <a:bodyPr vert="horz" wrap="square" lIns="0" tIns="0" rIns="0" bIns="0" rtlCol="0" anchor="b">
            <a:spAutoFit/>
          </a:bodyPr>
          <a:lstStyle>
            <a:lvl1pPr>
              <a:defRPr lang="en-US" sz="750" b="0" dirty="0">
                <a:solidFill>
                  <a:schemeClr val="tx1">
                    <a:lumMod val="75000"/>
                  </a:schemeClr>
                </a:solidFill>
              </a:defRPr>
            </a:lvl1pPr>
          </a:lstStyle>
          <a:p>
            <a:pPr lvl="0"/>
            <a:r>
              <a:rPr lang="en-US"/>
              <a:t>Source goes here</a:t>
            </a:r>
          </a:p>
        </p:txBody>
      </p:sp>
      <p:sp>
        <p:nvSpPr>
          <p:cNvPr id="2" name="Footer Placeholder 1">
            <a:extLst>
              <a:ext uri="{FF2B5EF4-FFF2-40B4-BE49-F238E27FC236}">
                <a16:creationId xmlns:a16="http://schemas.microsoft.com/office/drawing/2014/main" id="{165F995F-18A6-40E9-AA03-2CE8EF7AA6FC}"/>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a:t>Distributor Compliance Presentation - June 2023 - Public</a:t>
            </a:r>
          </a:p>
        </p:txBody>
      </p:sp>
      <p:sp>
        <p:nvSpPr>
          <p:cNvPr id="3" name="Slide Number Placeholder 2">
            <a:extLst>
              <a:ext uri="{FF2B5EF4-FFF2-40B4-BE49-F238E27FC236}">
                <a16:creationId xmlns:a16="http://schemas.microsoft.com/office/drawing/2014/main" id="{DB060F6B-F49E-483C-9EDB-15F56DC97772}"/>
              </a:ext>
              <a:ext uri="{C183D7F6-B498-43B3-948B-1728B52AA6E4}">
                <adec:decorative xmlns:adec="http://schemas.microsoft.com/office/drawing/2017/decorative" val="1"/>
              </a:ext>
            </a:extLst>
          </p:cNvPr>
          <p:cNvSpPr>
            <a:spLocks noGrp="1"/>
          </p:cNvSpPr>
          <p:nvPr>
            <p:ph type="sldNum" sz="quarter" idx="15"/>
          </p:nvPr>
        </p:nvSpPr>
        <p:spPr/>
        <p:txBody>
          <a:bodyPr/>
          <a:lstStyle/>
          <a:p>
            <a:fld id="{CD0300D1-3F1C-4290-A0D1-7CD19DBD9909}" type="slidenum">
              <a:rPr lang="en-US" smtClean="0"/>
              <a:pPr/>
              <a:t>‹#›</a:t>
            </a:fld>
            <a:endParaRPr lang="en-US"/>
          </a:p>
        </p:txBody>
      </p:sp>
    </p:spTree>
    <p:extLst>
      <p:ext uri="{BB962C8B-B14F-4D97-AF65-F5344CB8AC3E}">
        <p14:creationId xmlns:p14="http://schemas.microsoft.com/office/powerpoint/2010/main" val="1243844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_2 Col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pPr/>
              <a:t>‹#›</a:t>
            </a:fld>
            <a:endParaRPr lang="en-US"/>
          </a:p>
        </p:txBody>
      </p:sp>
      <p:sp>
        <p:nvSpPr>
          <p:cNvPr id="10" name="Footer Placeholder 9"/>
          <p:cNvSpPr>
            <a:spLocks noGrp="1"/>
          </p:cNvSpPr>
          <p:nvPr>
            <p:ph type="ftr" sz="quarter" idx="10"/>
          </p:nvPr>
        </p:nvSpPr>
        <p:spPr/>
        <p:txBody>
          <a:bodyPr/>
          <a:lstStyle/>
          <a:p>
            <a:r>
              <a:rPr lang="en-US"/>
              <a:t>Distributor Compliance Presentation - June 2023 - Public</a:t>
            </a:r>
          </a:p>
        </p:txBody>
      </p:sp>
      <p:sp>
        <p:nvSpPr>
          <p:cNvPr id="9" name="Title 8"/>
          <p:cNvSpPr>
            <a:spLocks noGrp="1"/>
          </p:cNvSpPr>
          <p:nvPr>
            <p:ph type="title"/>
          </p:nvPr>
        </p:nvSpPr>
        <p:spPr>
          <a:xfrm>
            <a:off x="381000" y="350520"/>
            <a:ext cx="11430000" cy="318613"/>
          </a:xfrm>
        </p:spPr>
        <p:txBody>
          <a:bodyPr/>
          <a:lstStyle>
            <a:lvl1pPr>
              <a:lnSpc>
                <a:spcPct val="85000"/>
              </a:lnSpc>
              <a:spcBef>
                <a:spcPts val="0"/>
              </a:spcBef>
              <a:spcAft>
                <a:spcPts val="0"/>
              </a:spcAft>
              <a:defRPr/>
            </a:lvl1pPr>
          </a:lstStyle>
          <a:p>
            <a:r>
              <a:rPr lang="en-US"/>
              <a:t>Click to edit Master title style</a:t>
            </a:r>
          </a:p>
        </p:txBody>
      </p:sp>
      <p:sp>
        <p:nvSpPr>
          <p:cNvPr id="3" name="Content Placeholder 2"/>
          <p:cNvSpPr>
            <a:spLocks noGrp="1"/>
          </p:cNvSpPr>
          <p:nvPr>
            <p:ph idx="1"/>
          </p:nvPr>
        </p:nvSpPr>
        <p:spPr>
          <a:xfrm>
            <a:off x="381001" y="1330854"/>
            <a:ext cx="5713237" cy="4686300"/>
          </a:xfrm>
        </p:spPr>
        <p:txBody>
          <a:bodyPr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2"/>
          </p:nvPr>
        </p:nvSpPr>
        <p:spPr>
          <a:xfrm>
            <a:off x="6094236" y="1330854"/>
            <a:ext cx="5716764" cy="4686300"/>
          </a:xfrm>
        </p:spPr>
        <p:txBody>
          <a:bodyPr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170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0_2 Col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pPr/>
              <a:t>‹#›</a:t>
            </a:fld>
            <a:endParaRPr lang="en-US"/>
          </a:p>
        </p:txBody>
      </p:sp>
      <p:sp>
        <p:nvSpPr>
          <p:cNvPr id="10" name="Footer Placeholder 9"/>
          <p:cNvSpPr>
            <a:spLocks noGrp="1"/>
          </p:cNvSpPr>
          <p:nvPr>
            <p:ph type="ftr" sz="quarter" idx="10"/>
          </p:nvPr>
        </p:nvSpPr>
        <p:spPr/>
        <p:txBody>
          <a:bodyPr/>
          <a:lstStyle/>
          <a:p>
            <a:r>
              <a:rPr lang="en-US"/>
              <a:t>Distributor Compliance Presentation - June 2023 - Public</a:t>
            </a:r>
          </a:p>
        </p:txBody>
      </p:sp>
      <p:sp>
        <p:nvSpPr>
          <p:cNvPr id="9" name="Title 8"/>
          <p:cNvSpPr>
            <a:spLocks noGrp="1"/>
          </p:cNvSpPr>
          <p:nvPr>
            <p:ph type="title"/>
          </p:nvPr>
        </p:nvSpPr>
        <p:spPr>
          <a:xfrm>
            <a:off x="381000" y="350520"/>
            <a:ext cx="11430000" cy="318613"/>
          </a:xfrm>
        </p:spPr>
        <p:txBody>
          <a:bodyPr/>
          <a:lstStyle>
            <a:lvl1pPr>
              <a:lnSpc>
                <a:spcPct val="85000"/>
              </a:lnSpc>
              <a:spcBef>
                <a:spcPts val="0"/>
              </a:spcBef>
              <a:spcAft>
                <a:spcPts val="0"/>
              </a:spcAft>
              <a:defRPr/>
            </a:lvl1pPr>
          </a:lstStyle>
          <a:p>
            <a:r>
              <a:rPr lang="en-US"/>
              <a:t>Click to edit Master title style</a:t>
            </a:r>
          </a:p>
        </p:txBody>
      </p:sp>
      <p:sp>
        <p:nvSpPr>
          <p:cNvPr id="3" name="Content Placeholder 2"/>
          <p:cNvSpPr>
            <a:spLocks noGrp="1"/>
          </p:cNvSpPr>
          <p:nvPr>
            <p:ph idx="1"/>
          </p:nvPr>
        </p:nvSpPr>
        <p:spPr>
          <a:xfrm>
            <a:off x="381001" y="1330854"/>
            <a:ext cx="5713237" cy="4686300"/>
          </a:xfrm>
        </p:spPr>
        <p:txBody>
          <a:bodyPr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2"/>
          </p:nvPr>
        </p:nvSpPr>
        <p:spPr>
          <a:xfrm>
            <a:off x="6094236" y="1330854"/>
            <a:ext cx="5716764" cy="4686300"/>
          </a:xfrm>
        </p:spPr>
        <p:txBody>
          <a:bodyPr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595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1_2 Col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pPr/>
              <a:t>‹#›</a:t>
            </a:fld>
            <a:endParaRPr lang="en-US"/>
          </a:p>
        </p:txBody>
      </p:sp>
      <p:sp>
        <p:nvSpPr>
          <p:cNvPr id="10" name="Footer Placeholder 9"/>
          <p:cNvSpPr>
            <a:spLocks noGrp="1"/>
          </p:cNvSpPr>
          <p:nvPr>
            <p:ph type="ftr" sz="quarter" idx="10"/>
          </p:nvPr>
        </p:nvSpPr>
        <p:spPr/>
        <p:txBody>
          <a:bodyPr/>
          <a:lstStyle/>
          <a:p>
            <a:r>
              <a:rPr lang="en-US"/>
              <a:t>Distributor Compliance Presentation - June 2023 - Public</a:t>
            </a:r>
          </a:p>
        </p:txBody>
      </p:sp>
      <p:sp>
        <p:nvSpPr>
          <p:cNvPr id="9" name="Title 8"/>
          <p:cNvSpPr>
            <a:spLocks noGrp="1"/>
          </p:cNvSpPr>
          <p:nvPr>
            <p:ph type="title"/>
          </p:nvPr>
        </p:nvSpPr>
        <p:spPr>
          <a:xfrm>
            <a:off x="381000" y="350520"/>
            <a:ext cx="11430000" cy="318613"/>
          </a:xfrm>
        </p:spPr>
        <p:txBody>
          <a:bodyPr/>
          <a:lstStyle>
            <a:lvl1pPr>
              <a:lnSpc>
                <a:spcPct val="85000"/>
              </a:lnSpc>
              <a:spcBef>
                <a:spcPts val="0"/>
              </a:spcBef>
              <a:spcAft>
                <a:spcPts val="0"/>
              </a:spcAft>
              <a:defRPr/>
            </a:lvl1pPr>
          </a:lstStyle>
          <a:p>
            <a:r>
              <a:rPr lang="en-US"/>
              <a:t>Click to edit Master title style</a:t>
            </a:r>
          </a:p>
        </p:txBody>
      </p:sp>
      <p:sp>
        <p:nvSpPr>
          <p:cNvPr id="3" name="Content Placeholder 2"/>
          <p:cNvSpPr>
            <a:spLocks noGrp="1"/>
          </p:cNvSpPr>
          <p:nvPr>
            <p:ph idx="1"/>
          </p:nvPr>
        </p:nvSpPr>
        <p:spPr>
          <a:xfrm>
            <a:off x="381001" y="1330854"/>
            <a:ext cx="5713237" cy="4686300"/>
          </a:xfrm>
        </p:spPr>
        <p:txBody>
          <a:bodyPr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2"/>
          </p:nvPr>
        </p:nvSpPr>
        <p:spPr>
          <a:xfrm>
            <a:off x="6094236" y="1330854"/>
            <a:ext cx="5716764" cy="4686300"/>
          </a:xfrm>
        </p:spPr>
        <p:txBody>
          <a:bodyPr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4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ith Backgroun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5C7975-1D30-442F-8793-CD1DEC19296C}"/>
              </a:ext>
              <a:ext uri="{C183D7F6-B498-43B3-948B-1728B52AA6E4}">
                <adec:decorative xmlns:adec="http://schemas.microsoft.com/office/drawing/2017/decorative" val="1"/>
              </a:ext>
            </a:extLst>
          </p:cNvPr>
          <p:cNvSpPr>
            <a:spLocks noGrp="1"/>
          </p:cNvSpPr>
          <p:nvPr>
            <p:ph type="pic" sz="quarter" idx="14"/>
          </p:nvPr>
        </p:nvSpPr>
        <p:spPr>
          <a:xfrm>
            <a:off x="0" y="0"/>
            <a:ext cx="12192000" cy="6858000"/>
          </a:xfrm>
          <a:prstGeom prst="rect">
            <a:avLst/>
          </a:prstGeom>
          <a:solidFill>
            <a:schemeClr val="bg2">
              <a:lumMod val="50000"/>
            </a:schemeClr>
          </a:solidFill>
        </p:spPr>
        <p:txBody>
          <a:bodyPr anchor="ctr"/>
          <a:lstStyle>
            <a:lvl1pPr algn="ctr">
              <a:defRPr/>
            </a:lvl1pPr>
          </a:lstStyle>
          <a:p>
            <a:r>
              <a:rPr lang="en-US"/>
              <a:t>Click icon to add picture</a:t>
            </a:r>
          </a:p>
        </p:txBody>
      </p:sp>
      <p:sp>
        <p:nvSpPr>
          <p:cNvPr id="10" name="Text Placeholder 5">
            <a:extLst>
              <a:ext uri="{FF2B5EF4-FFF2-40B4-BE49-F238E27FC236}">
                <a16:creationId xmlns:a16="http://schemas.microsoft.com/office/drawing/2014/main" id="{64EF8EC2-F0CF-4406-A4C8-E6C6A9990B77}"/>
              </a:ext>
            </a:extLst>
          </p:cNvPr>
          <p:cNvSpPr>
            <a:spLocks noGrp="1"/>
          </p:cNvSpPr>
          <p:nvPr>
            <p:ph type="body" sz="quarter" idx="10" hasCustomPrompt="1"/>
          </p:nvPr>
        </p:nvSpPr>
        <p:spPr>
          <a:xfrm>
            <a:off x="600341" y="1936152"/>
            <a:ext cx="7262179" cy="522259"/>
          </a:xfrm>
          <a:prstGeom prst="rect">
            <a:avLst/>
          </a:prstGeom>
        </p:spPr>
        <p:txBody>
          <a:bodyPr wrap="square" lIns="0" tIns="0" rIns="0" bIns="237744" anchor="b">
            <a:spAutoFit/>
          </a:bodyPr>
          <a:lstStyle>
            <a:lvl1pPr>
              <a:defRPr kumimoji="0" lang="en-US" sz="1667" b="0" i="0" u="none" strike="noStrike" cap="none" spc="0" normalizeH="0" baseline="0" smtClean="0">
                <a:ln>
                  <a:noFill/>
                </a:ln>
                <a:solidFill>
                  <a:srgbClr val="FFFFFF"/>
                </a:solidFill>
                <a:effectLst/>
                <a:uLnTx/>
                <a:uFillTx/>
                <a:latin typeface="+mj-lt"/>
                <a:cs typeface="Avenir Next World Demi" panose="020B0703020202020204" pitchFamily="34" charset="0"/>
              </a:defRPr>
            </a:lvl1pPr>
            <a:lvl2pPr>
              <a:defRPr lang="en-US" sz="2400" smtClean="0"/>
            </a:lvl2pPr>
            <a:lvl3pPr>
              <a:defRPr lang="en-US" sz="2000" smtClean="0"/>
            </a:lvl3pPr>
            <a:lvl4pPr>
              <a:defRPr lang="en-US" sz="1800" smtClean="0"/>
            </a:lvl4pPr>
            <a:lvl5pPr>
              <a:defRPr lang="en-US" sz="1800"/>
            </a:lvl5pPr>
          </a:lstStyle>
          <a:p>
            <a:pPr marR="0" lvl="0" fontAlgn="auto">
              <a:lnSpc>
                <a:spcPct val="110000"/>
              </a:lnSpc>
              <a:spcAft>
                <a:spcPts val="0"/>
              </a:spcAft>
              <a:buClrTx/>
              <a:buSzTx/>
              <a:tabLst/>
            </a:pPr>
            <a:r>
              <a:rPr lang="en-US"/>
              <a:t>Eyebrow (optional)</a:t>
            </a:r>
          </a:p>
        </p:txBody>
      </p:sp>
      <p:sp>
        <p:nvSpPr>
          <p:cNvPr id="19" name="Title 1">
            <a:extLst>
              <a:ext uri="{FF2B5EF4-FFF2-40B4-BE49-F238E27FC236}">
                <a16:creationId xmlns:a16="http://schemas.microsoft.com/office/drawing/2014/main" id="{03715E20-7A8E-4FC9-B74A-C40D5F5E4A1B}"/>
              </a:ext>
            </a:extLst>
          </p:cNvPr>
          <p:cNvSpPr>
            <a:spLocks noGrp="1"/>
          </p:cNvSpPr>
          <p:nvPr>
            <p:ph type="title" hasCustomPrompt="1"/>
          </p:nvPr>
        </p:nvSpPr>
        <p:spPr>
          <a:xfrm>
            <a:off x="598592" y="2458411"/>
            <a:ext cx="7262179" cy="1685077"/>
          </a:xfrm>
        </p:spPr>
        <p:txBody>
          <a:bodyPr wrap="square" anchor="b">
            <a:spAutoFit/>
          </a:bodyPr>
          <a:lstStyle>
            <a:lvl1pPr>
              <a:defRPr sz="6000">
                <a:solidFill>
                  <a:srgbClr val="FFFFFF"/>
                </a:solidFill>
                <a:latin typeface="+mj-lt"/>
              </a:defRPr>
            </a:lvl1pPr>
          </a:lstStyle>
          <a:p>
            <a:r>
              <a:rPr lang="en-US"/>
              <a:t>Presentation title goes here</a:t>
            </a:r>
          </a:p>
        </p:txBody>
      </p:sp>
      <p:sp>
        <p:nvSpPr>
          <p:cNvPr id="11" name="Text Placeholder 5">
            <a:extLst>
              <a:ext uri="{FF2B5EF4-FFF2-40B4-BE49-F238E27FC236}">
                <a16:creationId xmlns:a16="http://schemas.microsoft.com/office/drawing/2014/main" id="{AFFBF2B1-1BC2-49C7-8BEA-269234430B09}"/>
              </a:ext>
            </a:extLst>
          </p:cNvPr>
          <p:cNvSpPr>
            <a:spLocks noGrp="1"/>
          </p:cNvSpPr>
          <p:nvPr>
            <p:ph type="body" sz="quarter" idx="12" hasCustomPrompt="1"/>
          </p:nvPr>
        </p:nvSpPr>
        <p:spPr>
          <a:xfrm>
            <a:off x="598592" y="4143487"/>
            <a:ext cx="7263978" cy="363176"/>
          </a:xfrm>
          <a:prstGeom prst="rect">
            <a:avLst/>
          </a:prstGeom>
        </p:spPr>
        <p:txBody>
          <a:bodyPr wrap="square" lIns="0" tIns="54864" rIns="0" bIns="0">
            <a:spAutoFit/>
          </a:bodyPr>
          <a:lstStyle>
            <a:lvl1pPr>
              <a:defRPr kumimoji="0" lang="en-US" sz="2000" b="0" i="0" u="none" strike="noStrike" cap="none" spc="0" normalizeH="0" baseline="0" dirty="0" smtClean="0">
                <a:ln>
                  <a:noFill/>
                </a:ln>
                <a:solidFill>
                  <a:srgbClr val="FFFFFF"/>
                </a:solidFill>
                <a:effectLst/>
                <a:uLnTx/>
                <a:uFillTx/>
                <a:latin typeface="+mj-lt"/>
                <a:cs typeface="Avenir Next World Demi" panose="020B0703020202020204" pitchFamily="34" charset="0"/>
              </a:defRPr>
            </a:lvl1pPr>
          </a:lstStyle>
          <a:p>
            <a:pPr marR="0" lvl="0" fontAlgn="auto">
              <a:spcAft>
                <a:spcPts val="0"/>
              </a:spcAft>
              <a:buClrTx/>
              <a:buSzTx/>
              <a:tabLst/>
            </a:pPr>
            <a:r>
              <a:rPr lang="en-US"/>
              <a:t>Subtitle goes here</a:t>
            </a:r>
          </a:p>
        </p:txBody>
      </p:sp>
      <p:sp>
        <p:nvSpPr>
          <p:cNvPr id="12" name="Text Placeholder 5">
            <a:extLst>
              <a:ext uri="{FF2B5EF4-FFF2-40B4-BE49-F238E27FC236}">
                <a16:creationId xmlns:a16="http://schemas.microsoft.com/office/drawing/2014/main" id="{53945D91-FC60-4ADD-9002-247D1FDA405A}"/>
              </a:ext>
            </a:extLst>
          </p:cNvPr>
          <p:cNvSpPr>
            <a:spLocks noGrp="1"/>
          </p:cNvSpPr>
          <p:nvPr>
            <p:ph type="body" sz="quarter" idx="13" hasCustomPrompt="1"/>
          </p:nvPr>
        </p:nvSpPr>
        <p:spPr>
          <a:xfrm>
            <a:off x="598592" y="5925500"/>
            <a:ext cx="5388929" cy="205121"/>
          </a:xfrm>
          <a:prstGeom prst="rect">
            <a:avLst/>
          </a:prstGeom>
        </p:spPr>
        <p:txBody>
          <a:bodyPr vert="horz" wrap="square" lIns="0" tIns="0" rIns="0" bIns="0" rtlCol="0" anchor="b">
            <a:spAutoFit/>
          </a:bodyPr>
          <a:lstStyle>
            <a:lvl1pPr>
              <a:defRPr kumimoji="0" lang="en-US" sz="1333" b="0" i="0" u="none" strike="noStrike" cap="none" spc="0" normalizeH="0" baseline="0" dirty="0" smtClean="0">
                <a:ln>
                  <a:noFill/>
                </a:ln>
                <a:solidFill>
                  <a:srgbClr val="FFFFFF"/>
                </a:solidFill>
                <a:effectLst/>
                <a:uLnTx/>
                <a:uFillTx/>
                <a:latin typeface="+mn-lt"/>
              </a:defRPr>
            </a:lvl1pPr>
          </a:lstStyle>
          <a:p>
            <a:pPr marR="0" lvl="0" fontAlgn="auto">
              <a:spcBef>
                <a:spcPts val="500"/>
              </a:spcBef>
              <a:spcAft>
                <a:spcPts val="0"/>
              </a:spcAft>
              <a:buClrTx/>
              <a:buSzTx/>
              <a:tabLst/>
            </a:pPr>
            <a:r>
              <a:rPr lang="en-US"/>
              <a:t>Month 20XX</a:t>
            </a:r>
          </a:p>
        </p:txBody>
      </p:sp>
      <p:sp>
        <p:nvSpPr>
          <p:cNvPr id="18" name="Text Placeholder 5">
            <a:extLst>
              <a:ext uri="{FF2B5EF4-FFF2-40B4-BE49-F238E27FC236}">
                <a16:creationId xmlns:a16="http://schemas.microsoft.com/office/drawing/2014/main" id="{193DB706-A159-4E86-8B61-5DE3548DEA10}"/>
              </a:ext>
            </a:extLst>
          </p:cNvPr>
          <p:cNvSpPr>
            <a:spLocks noGrp="1"/>
          </p:cNvSpPr>
          <p:nvPr>
            <p:ph type="body" sz="quarter" idx="15" hasCustomPrompt="1"/>
          </p:nvPr>
        </p:nvSpPr>
        <p:spPr>
          <a:xfrm>
            <a:off x="598592" y="6176629"/>
            <a:ext cx="5388929" cy="205121"/>
          </a:xfrm>
          <a:prstGeom prst="rect">
            <a:avLst/>
          </a:prstGeom>
        </p:spPr>
        <p:txBody>
          <a:bodyPr vert="horz" wrap="square" lIns="0" tIns="0" rIns="0" bIns="0" rtlCol="0" anchor="b">
            <a:spAutoFit/>
          </a:bodyPr>
          <a:lstStyle>
            <a:lvl1pPr>
              <a:defRPr kumimoji="0" lang="en-US" sz="1333" b="0" i="0" u="none" strike="noStrike" cap="none" spc="0" normalizeH="0" baseline="0" dirty="0" smtClean="0">
                <a:ln>
                  <a:noFill/>
                </a:ln>
                <a:solidFill>
                  <a:srgbClr val="FFFFFF"/>
                </a:solidFill>
                <a:effectLst/>
                <a:uLnTx/>
                <a:uFillTx/>
                <a:latin typeface="+mn-lt"/>
              </a:defRPr>
            </a:lvl1pPr>
          </a:lstStyle>
          <a:p>
            <a:pPr marR="0" lvl="0" fontAlgn="auto">
              <a:spcBef>
                <a:spcPts val="500"/>
              </a:spcBef>
              <a:spcAft>
                <a:spcPts val="0"/>
              </a:spcAft>
              <a:buClrTx/>
              <a:buSzTx/>
              <a:tabLst/>
            </a:pPr>
            <a:r>
              <a:rPr lang="en-US"/>
              <a:t>First, Last Name</a:t>
            </a:r>
          </a:p>
        </p:txBody>
      </p:sp>
      <p:pic>
        <p:nvPicPr>
          <p:cNvPr id="20" name="Graphic 19">
            <a:extLst>
              <a:ext uri="{FF2B5EF4-FFF2-40B4-BE49-F238E27FC236}">
                <a16:creationId xmlns:a16="http://schemas.microsoft.com/office/drawing/2014/main" id="{DB0F0A65-C093-49B6-9941-B1CC520635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340" y="474266"/>
            <a:ext cx="2151062" cy="567025"/>
          </a:xfrm>
          <a:prstGeom prst="rect">
            <a:avLst/>
          </a:prstGeom>
        </p:spPr>
      </p:pic>
    </p:spTree>
    <p:extLst>
      <p:ext uri="{BB962C8B-B14F-4D97-AF65-F5344CB8AC3E}">
        <p14:creationId xmlns:p14="http://schemas.microsoft.com/office/powerpoint/2010/main" val="408247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with Circular Phot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65F55E-088B-4ED0-A650-99752ADA87E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340" y="474266"/>
            <a:ext cx="2151062" cy="567025"/>
          </a:xfrm>
          <a:prstGeom prst="rect">
            <a:avLst/>
          </a:prstGeom>
        </p:spPr>
      </p:pic>
      <p:sp>
        <p:nvSpPr>
          <p:cNvPr id="19" name="Picture Placeholder 18">
            <a:extLst>
              <a:ext uri="{FF2B5EF4-FFF2-40B4-BE49-F238E27FC236}">
                <a16:creationId xmlns:a16="http://schemas.microsoft.com/office/drawing/2014/main" id="{81CBEB0F-0FC0-4A08-B2C2-8780C603C97C}"/>
              </a:ext>
              <a:ext uri="{C183D7F6-B498-43B3-948B-1728B52AA6E4}">
                <adec:decorative xmlns:adec="http://schemas.microsoft.com/office/drawing/2017/decorative" val="1"/>
              </a:ext>
            </a:extLst>
          </p:cNvPr>
          <p:cNvSpPr>
            <a:spLocks noGrp="1"/>
          </p:cNvSpPr>
          <p:nvPr>
            <p:ph type="pic" sz="quarter" idx="15"/>
          </p:nvPr>
        </p:nvSpPr>
        <p:spPr>
          <a:xfrm>
            <a:off x="7036677" y="1"/>
            <a:ext cx="5155323" cy="6857999"/>
          </a:xfrm>
          <a:custGeom>
            <a:avLst/>
            <a:gdLst>
              <a:gd name="connsiteX0" fmla="*/ 1940129 w 6186388"/>
              <a:gd name="connsiteY0" fmla="*/ 0 h 8229599"/>
              <a:gd name="connsiteX1" fmla="*/ 6186388 w 6186388"/>
              <a:gd name="connsiteY1" fmla="*/ 0 h 8229599"/>
              <a:gd name="connsiteX2" fmla="*/ 6186388 w 6186388"/>
              <a:gd name="connsiteY2" fmla="*/ 8229599 h 8229599"/>
              <a:gd name="connsiteX3" fmla="*/ 1963562 w 6186388"/>
              <a:gd name="connsiteY3" fmla="*/ 8229599 h 8229599"/>
              <a:gd name="connsiteX4" fmla="*/ 1926963 w 6186388"/>
              <a:gd name="connsiteY4" fmla="*/ 8200774 h 8229599"/>
              <a:gd name="connsiteX5" fmla="*/ 8711 w 6186388"/>
              <a:gd name="connsiteY5" fmla="*/ 4412567 h 8229599"/>
              <a:gd name="connsiteX6" fmla="*/ 0 w 6186388"/>
              <a:gd name="connsiteY6" fmla="*/ 4105608 h 8229599"/>
              <a:gd name="connsiteX7" fmla="*/ 0 w 6186388"/>
              <a:gd name="connsiteY7" fmla="*/ 4105536 h 8229599"/>
              <a:gd name="connsiteX8" fmla="*/ 8711 w 6186388"/>
              <a:gd name="connsiteY8" fmla="*/ 3798578 h 8229599"/>
              <a:gd name="connsiteX9" fmla="*/ 1926963 w 6186388"/>
              <a:gd name="connsiteY9" fmla="*/ 1037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6388" h="8229599">
                <a:moveTo>
                  <a:pt x="1940129" y="0"/>
                </a:moveTo>
                <a:lnTo>
                  <a:pt x="6186388" y="0"/>
                </a:lnTo>
                <a:lnTo>
                  <a:pt x="6186388" y="8229599"/>
                </a:lnTo>
                <a:lnTo>
                  <a:pt x="1963562" y="8229599"/>
                </a:lnTo>
                <a:lnTo>
                  <a:pt x="1926963" y="8200774"/>
                </a:lnTo>
                <a:cubicBezTo>
                  <a:pt x="823671" y="7288215"/>
                  <a:pt x="95431" y="5936458"/>
                  <a:pt x="8711" y="4412567"/>
                </a:cubicBezTo>
                <a:lnTo>
                  <a:pt x="0" y="4105608"/>
                </a:lnTo>
                <a:lnTo>
                  <a:pt x="0" y="4105536"/>
                </a:lnTo>
                <a:lnTo>
                  <a:pt x="8711" y="3798578"/>
                </a:lnTo>
                <a:cubicBezTo>
                  <a:pt x="95431" y="2274687"/>
                  <a:pt x="823671" y="922930"/>
                  <a:pt x="1926963" y="10370"/>
                </a:cubicBezTo>
                <a:close/>
              </a:path>
            </a:pathLst>
          </a:custGeom>
          <a:solidFill>
            <a:srgbClr val="C0C0C0"/>
          </a:solidFill>
        </p:spPr>
        <p:txBody>
          <a:bodyPr vert="horz" lIns="0" tIns="0" rIns="0" bIns="0" rtlCol="0" anchor="ctr">
            <a:normAutofit/>
          </a:bodyPr>
          <a:lstStyle>
            <a:lvl1pPr>
              <a:defRPr lang="en-US"/>
            </a:lvl1pPr>
          </a:lstStyle>
          <a:p>
            <a:pPr lvl="0" algn="ctr"/>
            <a:r>
              <a:rPr lang="en-US"/>
              <a:t>Click icon to add picture</a:t>
            </a:r>
          </a:p>
        </p:txBody>
      </p:sp>
      <p:sp>
        <p:nvSpPr>
          <p:cNvPr id="9" name="Text Placeholder 5">
            <a:extLst>
              <a:ext uri="{FF2B5EF4-FFF2-40B4-BE49-F238E27FC236}">
                <a16:creationId xmlns:a16="http://schemas.microsoft.com/office/drawing/2014/main" id="{869BCDAB-D595-4018-A663-405DCE8AA02B}"/>
              </a:ext>
            </a:extLst>
          </p:cNvPr>
          <p:cNvSpPr>
            <a:spLocks noGrp="1"/>
          </p:cNvSpPr>
          <p:nvPr>
            <p:ph type="body" sz="quarter" idx="10" hasCustomPrompt="1"/>
          </p:nvPr>
        </p:nvSpPr>
        <p:spPr>
          <a:xfrm>
            <a:off x="600340" y="1936152"/>
            <a:ext cx="5960983" cy="522259"/>
          </a:xfrm>
          <a:prstGeom prst="rect">
            <a:avLst/>
          </a:prstGeom>
        </p:spPr>
        <p:txBody>
          <a:bodyPr wrap="square" lIns="0" tIns="0" rIns="0" bIns="237744" anchor="b">
            <a:spAutoFit/>
          </a:bodyPr>
          <a:lstStyle>
            <a:lvl1pPr>
              <a:defRPr kumimoji="0" lang="en-US" sz="1667" b="0" i="0" u="none" strike="noStrike" cap="none" spc="0" normalizeH="0" baseline="0" smtClean="0">
                <a:ln>
                  <a:noFill/>
                </a:ln>
                <a:solidFill>
                  <a:schemeClr val="tx2"/>
                </a:solidFill>
                <a:effectLst/>
                <a:uLnTx/>
                <a:uFillTx/>
                <a:latin typeface="+mj-lt"/>
                <a:cs typeface="Avenir Next World Demi" panose="020B0703020202020204" pitchFamily="34" charset="0"/>
              </a:defRPr>
            </a:lvl1pPr>
            <a:lvl2pPr>
              <a:defRPr lang="en-US" sz="2400" smtClean="0"/>
            </a:lvl2pPr>
            <a:lvl3pPr>
              <a:defRPr lang="en-US" sz="2000" smtClean="0"/>
            </a:lvl3pPr>
            <a:lvl4pPr>
              <a:defRPr lang="en-US" sz="1800" smtClean="0"/>
            </a:lvl4pPr>
            <a:lvl5pPr>
              <a:defRPr lang="en-US" sz="1800"/>
            </a:lvl5pPr>
          </a:lstStyle>
          <a:p>
            <a:pPr marR="0" lvl="0" fontAlgn="auto">
              <a:lnSpc>
                <a:spcPct val="110000"/>
              </a:lnSpc>
              <a:spcAft>
                <a:spcPts val="0"/>
              </a:spcAft>
              <a:buClrTx/>
              <a:buSzTx/>
              <a:tabLst/>
            </a:pPr>
            <a:r>
              <a:rPr lang="en-US"/>
              <a:t>Eyebrow (optional)</a:t>
            </a:r>
          </a:p>
        </p:txBody>
      </p:sp>
      <p:sp>
        <p:nvSpPr>
          <p:cNvPr id="11" name="Title 1">
            <a:extLst>
              <a:ext uri="{FF2B5EF4-FFF2-40B4-BE49-F238E27FC236}">
                <a16:creationId xmlns:a16="http://schemas.microsoft.com/office/drawing/2014/main" id="{77F71FDF-98AE-435C-A23A-50D5ADA2EF2D}"/>
              </a:ext>
            </a:extLst>
          </p:cNvPr>
          <p:cNvSpPr>
            <a:spLocks noGrp="1"/>
          </p:cNvSpPr>
          <p:nvPr>
            <p:ph type="title" hasCustomPrompt="1"/>
          </p:nvPr>
        </p:nvSpPr>
        <p:spPr>
          <a:xfrm>
            <a:off x="598592" y="2458411"/>
            <a:ext cx="5960983" cy="1685077"/>
          </a:xfrm>
        </p:spPr>
        <p:txBody>
          <a:bodyPr wrap="square" anchor="b">
            <a:spAutoFit/>
          </a:bodyPr>
          <a:lstStyle>
            <a:lvl1pPr>
              <a:defRPr sz="6000">
                <a:solidFill>
                  <a:schemeClr val="tx2"/>
                </a:solidFill>
                <a:latin typeface="+mj-lt"/>
              </a:defRPr>
            </a:lvl1pPr>
          </a:lstStyle>
          <a:p>
            <a:r>
              <a:rPr lang="en-US"/>
              <a:t>Presentation title goes here</a:t>
            </a:r>
          </a:p>
        </p:txBody>
      </p:sp>
      <p:sp>
        <p:nvSpPr>
          <p:cNvPr id="17" name="Text Placeholder 5">
            <a:extLst>
              <a:ext uri="{FF2B5EF4-FFF2-40B4-BE49-F238E27FC236}">
                <a16:creationId xmlns:a16="http://schemas.microsoft.com/office/drawing/2014/main" id="{0BA66E56-0A6C-4EBE-9517-D7DBBFC2AC3B}"/>
              </a:ext>
            </a:extLst>
          </p:cNvPr>
          <p:cNvSpPr>
            <a:spLocks noGrp="1"/>
          </p:cNvSpPr>
          <p:nvPr>
            <p:ph type="body" sz="quarter" idx="12" hasCustomPrompt="1"/>
          </p:nvPr>
        </p:nvSpPr>
        <p:spPr>
          <a:xfrm>
            <a:off x="598592" y="4143487"/>
            <a:ext cx="5962458" cy="363176"/>
          </a:xfrm>
          <a:prstGeom prst="rect">
            <a:avLst/>
          </a:prstGeom>
        </p:spPr>
        <p:txBody>
          <a:bodyPr wrap="square" lIns="0" tIns="54864" rIns="0" bIns="0">
            <a:spAutoFit/>
          </a:bodyPr>
          <a:lstStyle>
            <a:lvl1pPr>
              <a:defRPr kumimoji="0" lang="en-US" sz="2000" b="0" i="0" u="none" strike="noStrike" cap="none" spc="0" normalizeH="0" baseline="0" dirty="0" smtClean="0">
                <a:ln>
                  <a:noFill/>
                </a:ln>
                <a:solidFill>
                  <a:schemeClr val="tx1"/>
                </a:solidFill>
                <a:effectLst/>
                <a:uLnTx/>
                <a:uFillTx/>
                <a:latin typeface="+mj-lt"/>
                <a:cs typeface="Avenir Next World Demi" panose="020B0703020202020204" pitchFamily="34" charset="0"/>
              </a:defRPr>
            </a:lvl1pPr>
          </a:lstStyle>
          <a:p>
            <a:pPr marR="0" lvl="0" fontAlgn="auto">
              <a:spcAft>
                <a:spcPts val="0"/>
              </a:spcAft>
              <a:buClrTx/>
              <a:buSzTx/>
              <a:tabLst/>
            </a:pPr>
            <a:r>
              <a:rPr lang="en-US"/>
              <a:t>Subtitle goes here</a:t>
            </a:r>
          </a:p>
        </p:txBody>
      </p:sp>
      <p:sp>
        <p:nvSpPr>
          <p:cNvPr id="12" name="Text Placeholder 5">
            <a:extLst>
              <a:ext uri="{FF2B5EF4-FFF2-40B4-BE49-F238E27FC236}">
                <a16:creationId xmlns:a16="http://schemas.microsoft.com/office/drawing/2014/main" id="{03EF6CBD-2492-460C-A159-130D0060A630}"/>
              </a:ext>
            </a:extLst>
          </p:cNvPr>
          <p:cNvSpPr>
            <a:spLocks noGrp="1"/>
          </p:cNvSpPr>
          <p:nvPr>
            <p:ph type="body" sz="quarter" idx="13" hasCustomPrompt="1"/>
          </p:nvPr>
        </p:nvSpPr>
        <p:spPr>
          <a:xfrm>
            <a:off x="593990" y="5930567"/>
            <a:ext cx="5382948" cy="205121"/>
          </a:xfrm>
          <a:prstGeom prst="rect">
            <a:avLst/>
          </a:prstGeom>
        </p:spPr>
        <p:txBody>
          <a:bodyPr vert="horz" wrap="square" lIns="0" tIns="0" rIns="137160" bIns="0" rtlCol="0" anchor="b">
            <a:spAutoFit/>
          </a:bodyPr>
          <a:lstStyle>
            <a:lvl1pPr>
              <a:defRPr kumimoji="0" lang="en-US" sz="1333" b="0" i="0" u="none" strike="noStrike" cap="none" spc="0" normalizeH="0" baseline="0" dirty="0" smtClean="0">
                <a:ln>
                  <a:noFill/>
                </a:ln>
                <a:solidFill>
                  <a:schemeClr val="tx1"/>
                </a:solidFill>
                <a:effectLst/>
                <a:uLnTx/>
                <a:uFillTx/>
                <a:latin typeface="Avenir Next World"/>
              </a:defRPr>
            </a:lvl1pPr>
          </a:lstStyle>
          <a:p>
            <a:pPr marR="0" lvl="0" fontAlgn="auto">
              <a:spcBef>
                <a:spcPts val="500"/>
              </a:spcBef>
              <a:spcAft>
                <a:spcPts val="0"/>
              </a:spcAft>
              <a:buClrTx/>
              <a:buSzTx/>
              <a:tabLst/>
            </a:pPr>
            <a:r>
              <a:rPr lang="en-US"/>
              <a:t>Month 20XX</a:t>
            </a:r>
          </a:p>
        </p:txBody>
      </p:sp>
      <p:sp>
        <p:nvSpPr>
          <p:cNvPr id="13" name="Text Placeholder 5">
            <a:extLst>
              <a:ext uri="{FF2B5EF4-FFF2-40B4-BE49-F238E27FC236}">
                <a16:creationId xmlns:a16="http://schemas.microsoft.com/office/drawing/2014/main" id="{2D32CC87-DEC8-4E1B-95F5-37D3A0B0F86E}"/>
              </a:ext>
            </a:extLst>
          </p:cNvPr>
          <p:cNvSpPr>
            <a:spLocks noGrp="1"/>
          </p:cNvSpPr>
          <p:nvPr>
            <p:ph type="body" sz="quarter" idx="14" hasCustomPrompt="1"/>
          </p:nvPr>
        </p:nvSpPr>
        <p:spPr>
          <a:xfrm>
            <a:off x="593990" y="6176255"/>
            <a:ext cx="5382948" cy="205121"/>
          </a:xfrm>
          <a:prstGeom prst="rect">
            <a:avLst/>
          </a:prstGeom>
        </p:spPr>
        <p:txBody>
          <a:bodyPr vert="horz" wrap="square" lIns="0" tIns="0" rIns="137160" bIns="0" rtlCol="0" anchor="b">
            <a:spAutoFit/>
          </a:bodyPr>
          <a:lstStyle>
            <a:lvl1pPr>
              <a:defRPr kumimoji="0" lang="en-US" sz="1333" b="0" i="0" u="none" strike="noStrike" cap="none" spc="0" normalizeH="0" baseline="0" dirty="0" smtClean="0">
                <a:ln>
                  <a:noFill/>
                </a:ln>
                <a:solidFill>
                  <a:schemeClr val="tx1"/>
                </a:solidFill>
                <a:effectLst/>
                <a:uLnTx/>
                <a:uFillTx/>
                <a:latin typeface="Avenir Next World"/>
              </a:defRPr>
            </a:lvl1pPr>
          </a:lstStyle>
          <a:p>
            <a:pPr marR="0" lvl="0" fontAlgn="auto">
              <a:spcBef>
                <a:spcPts val="500"/>
              </a:spcBef>
              <a:spcAft>
                <a:spcPts val="0"/>
              </a:spcAft>
              <a:buClrTx/>
              <a:buSzTx/>
              <a:tabLst/>
            </a:pPr>
            <a:r>
              <a:rPr lang="en-US"/>
              <a:t>First, Last Name</a:t>
            </a:r>
          </a:p>
        </p:txBody>
      </p:sp>
    </p:spTree>
    <p:extLst>
      <p:ext uri="{BB962C8B-B14F-4D97-AF65-F5344CB8AC3E}">
        <p14:creationId xmlns:p14="http://schemas.microsoft.com/office/powerpoint/2010/main" val="230546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with Symbol">
    <p:spTree>
      <p:nvGrpSpPr>
        <p:cNvPr id="1" name=""/>
        <p:cNvGrpSpPr/>
        <p:nvPr/>
      </p:nvGrpSpPr>
      <p:grpSpPr>
        <a:xfrm>
          <a:off x="0" y="0"/>
          <a:ext cx="0" cy="0"/>
          <a:chOff x="0" y="0"/>
          <a:chExt cx="0" cy="0"/>
        </a:xfrm>
      </p:grpSpPr>
      <p:pic>
        <p:nvPicPr>
          <p:cNvPr id="3" name="Picture 2" descr="A picture containing necklet&#10;&#10;Description automatically generated">
            <a:extLst>
              <a:ext uri="{FF2B5EF4-FFF2-40B4-BE49-F238E27FC236}">
                <a16:creationId xmlns:a16="http://schemas.microsoft.com/office/drawing/2014/main" id="{E4B8666D-F8ED-4B65-9B86-B34E80AF17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746"/>
          <a:stretch/>
        </p:blipFill>
        <p:spPr>
          <a:xfrm>
            <a:off x="7688438" y="1041291"/>
            <a:ext cx="4022299" cy="4539195"/>
          </a:xfrm>
          <a:prstGeom prst="rect">
            <a:avLst/>
          </a:prstGeom>
        </p:spPr>
      </p:pic>
      <p:sp>
        <p:nvSpPr>
          <p:cNvPr id="9" name="Text Placeholder 5">
            <a:extLst>
              <a:ext uri="{FF2B5EF4-FFF2-40B4-BE49-F238E27FC236}">
                <a16:creationId xmlns:a16="http://schemas.microsoft.com/office/drawing/2014/main" id="{869BCDAB-D595-4018-A663-405DCE8AA02B}"/>
              </a:ext>
            </a:extLst>
          </p:cNvPr>
          <p:cNvSpPr>
            <a:spLocks noGrp="1"/>
          </p:cNvSpPr>
          <p:nvPr>
            <p:ph type="body" sz="quarter" idx="10" hasCustomPrompt="1"/>
          </p:nvPr>
        </p:nvSpPr>
        <p:spPr>
          <a:xfrm>
            <a:off x="600341" y="1936152"/>
            <a:ext cx="6597374" cy="522259"/>
          </a:xfrm>
          <a:prstGeom prst="rect">
            <a:avLst/>
          </a:prstGeom>
        </p:spPr>
        <p:txBody>
          <a:bodyPr wrap="square" lIns="0" tIns="0" rIns="0" bIns="237744" anchor="b">
            <a:spAutoFit/>
          </a:bodyPr>
          <a:lstStyle>
            <a:lvl1pPr>
              <a:defRPr kumimoji="0" lang="en-US" sz="1667" b="0" i="0" u="none" strike="noStrike" cap="none" spc="0" normalizeH="0" baseline="0" smtClean="0">
                <a:ln>
                  <a:noFill/>
                </a:ln>
                <a:solidFill>
                  <a:schemeClr val="tx2"/>
                </a:solidFill>
                <a:effectLst/>
                <a:uLnTx/>
                <a:uFillTx/>
                <a:latin typeface="+mj-lt"/>
                <a:cs typeface="Avenir Next World Demi" panose="020B0703020202020204" pitchFamily="34" charset="0"/>
              </a:defRPr>
            </a:lvl1pPr>
            <a:lvl2pPr>
              <a:defRPr lang="en-US" sz="2400" smtClean="0"/>
            </a:lvl2pPr>
            <a:lvl3pPr>
              <a:defRPr lang="en-US" sz="2000" smtClean="0"/>
            </a:lvl3pPr>
            <a:lvl4pPr>
              <a:defRPr lang="en-US" sz="1800" smtClean="0"/>
            </a:lvl4pPr>
            <a:lvl5pPr>
              <a:defRPr lang="en-US" sz="1800"/>
            </a:lvl5pPr>
          </a:lstStyle>
          <a:p>
            <a:pPr marR="0" lvl="0" fontAlgn="auto">
              <a:lnSpc>
                <a:spcPct val="110000"/>
              </a:lnSpc>
              <a:spcAft>
                <a:spcPts val="0"/>
              </a:spcAft>
              <a:buClrTx/>
              <a:buSzTx/>
              <a:tabLst/>
            </a:pPr>
            <a:r>
              <a:rPr lang="en-US"/>
              <a:t>Eyebrow (optional)</a:t>
            </a:r>
          </a:p>
        </p:txBody>
      </p:sp>
      <p:sp>
        <p:nvSpPr>
          <p:cNvPr id="11" name="Title 1">
            <a:extLst>
              <a:ext uri="{FF2B5EF4-FFF2-40B4-BE49-F238E27FC236}">
                <a16:creationId xmlns:a16="http://schemas.microsoft.com/office/drawing/2014/main" id="{77F71FDF-98AE-435C-A23A-50D5ADA2EF2D}"/>
              </a:ext>
            </a:extLst>
          </p:cNvPr>
          <p:cNvSpPr>
            <a:spLocks noGrp="1"/>
          </p:cNvSpPr>
          <p:nvPr>
            <p:ph type="title" hasCustomPrompt="1"/>
          </p:nvPr>
        </p:nvSpPr>
        <p:spPr>
          <a:xfrm>
            <a:off x="598592" y="2458411"/>
            <a:ext cx="6597374" cy="1685077"/>
          </a:xfrm>
        </p:spPr>
        <p:txBody>
          <a:bodyPr wrap="square" anchor="b">
            <a:spAutoFit/>
          </a:bodyPr>
          <a:lstStyle>
            <a:lvl1pPr>
              <a:defRPr sz="6000">
                <a:solidFill>
                  <a:schemeClr val="tx2"/>
                </a:solidFill>
                <a:latin typeface="+mj-lt"/>
              </a:defRPr>
            </a:lvl1pPr>
          </a:lstStyle>
          <a:p>
            <a:r>
              <a:rPr lang="en-US"/>
              <a:t>Presentation title goes here</a:t>
            </a:r>
          </a:p>
        </p:txBody>
      </p:sp>
      <p:sp>
        <p:nvSpPr>
          <p:cNvPr id="17" name="Text Placeholder 5">
            <a:extLst>
              <a:ext uri="{FF2B5EF4-FFF2-40B4-BE49-F238E27FC236}">
                <a16:creationId xmlns:a16="http://schemas.microsoft.com/office/drawing/2014/main" id="{0BA66E56-0A6C-4EBE-9517-D7DBBFC2AC3B}"/>
              </a:ext>
            </a:extLst>
          </p:cNvPr>
          <p:cNvSpPr>
            <a:spLocks noGrp="1"/>
          </p:cNvSpPr>
          <p:nvPr>
            <p:ph type="body" sz="quarter" idx="12" hasCustomPrompt="1"/>
          </p:nvPr>
        </p:nvSpPr>
        <p:spPr>
          <a:xfrm>
            <a:off x="598592" y="4143487"/>
            <a:ext cx="6599008" cy="363176"/>
          </a:xfrm>
          <a:prstGeom prst="rect">
            <a:avLst/>
          </a:prstGeom>
        </p:spPr>
        <p:txBody>
          <a:bodyPr wrap="square" lIns="0" tIns="54864" rIns="0" bIns="0">
            <a:spAutoFit/>
          </a:bodyPr>
          <a:lstStyle>
            <a:lvl1pPr>
              <a:defRPr kumimoji="0" lang="en-US" sz="2000" b="0" i="0" u="none" strike="noStrike" cap="none" spc="0" normalizeH="0" baseline="0" dirty="0" smtClean="0">
                <a:ln>
                  <a:noFill/>
                </a:ln>
                <a:solidFill>
                  <a:schemeClr val="tx1"/>
                </a:solidFill>
                <a:effectLst/>
                <a:uLnTx/>
                <a:uFillTx/>
                <a:latin typeface="+mj-lt"/>
                <a:cs typeface="Avenir Next World Demi" panose="020B0703020202020204" pitchFamily="34" charset="0"/>
              </a:defRPr>
            </a:lvl1pPr>
          </a:lstStyle>
          <a:p>
            <a:pPr marR="0" lvl="0" fontAlgn="auto">
              <a:spcAft>
                <a:spcPts val="0"/>
              </a:spcAft>
              <a:buClrTx/>
              <a:buSzTx/>
              <a:tabLst/>
            </a:pPr>
            <a:r>
              <a:rPr lang="en-US"/>
              <a:t>Subtitle goes here</a:t>
            </a:r>
          </a:p>
        </p:txBody>
      </p:sp>
      <p:sp>
        <p:nvSpPr>
          <p:cNvPr id="12" name="Text Placeholder 5">
            <a:extLst>
              <a:ext uri="{FF2B5EF4-FFF2-40B4-BE49-F238E27FC236}">
                <a16:creationId xmlns:a16="http://schemas.microsoft.com/office/drawing/2014/main" id="{03EF6CBD-2492-460C-A159-130D0060A630}"/>
              </a:ext>
            </a:extLst>
          </p:cNvPr>
          <p:cNvSpPr>
            <a:spLocks noGrp="1"/>
          </p:cNvSpPr>
          <p:nvPr>
            <p:ph type="body" sz="quarter" idx="13" hasCustomPrompt="1"/>
          </p:nvPr>
        </p:nvSpPr>
        <p:spPr>
          <a:xfrm>
            <a:off x="593990" y="5930567"/>
            <a:ext cx="5382948" cy="205121"/>
          </a:xfrm>
          <a:prstGeom prst="rect">
            <a:avLst/>
          </a:prstGeom>
        </p:spPr>
        <p:txBody>
          <a:bodyPr vert="horz" wrap="square" lIns="0" tIns="0" rIns="137160" bIns="0" rtlCol="0" anchor="b">
            <a:spAutoFit/>
          </a:bodyPr>
          <a:lstStyle>
            <a:lvl1pPr>
              <a:defRPr kumimoji="0" lang="en-US" sz="1333" b="0" i="0" u="none" strike="noStrike" cap="none" spc="0" normalizeH="0" baseline="0" dirty="0" smtClean="0">
                <a:ln>
                  <a:noFill/>
                </a:ln>
                <a:solidFill>
                  <a:schemeClr val="tx1"/>
                </a:solidFill>
                <a:effectLst/>
                <a:uLnTx/>
                <a:uFillTx/>
                <a:latin typeface="Avenir Next World"/>
              </a:defRPr>
            </a:lvl1pPr>
          </a:lstStyle>
          <a:p>
            <a:pPr marR="0" lvl="0" fontAlgn="auto">
              <a:spcBef>
                <a:spcPts val="500"/>
              </a:spcBef>
              <a:spcAft>
                <a:spcPts val="0"/>
              </a:spcAft>
              <a:buClrTx/>
              <a:buSzTx/>
              <a:tabLst/>
            </a:pPr>
            <a:r>
              <a:rPr lang="en-US"/>
              <a:t>Month 20XX</a:t>
            </a:r>
          </a:p>
        </p:txBody>
      </p:sp>
      <p:sp>
        <p:nvSpPr>
          <p:cNvPr id="13" name="Text Placeholder 5">
            <a:extLst>
              <a:ext uri="{FF2B5EF4-FFF2-40B4-BE49-F238E27FC236}">
                <a16:creationId xmlns:a16="http://schemas.microsoft.com/office/drawing/2014/main" id="{2D32CC87-DEC8-4E1B-95F5-37D3A0B0F86E}"/>
              </a:ext>
            </a:extLst>
          </p:cNvPr>
          <p:cNvSpPr>
            <a:spLocks noGrp="1"/>
          </p:cNvSpPr>
          <p:nvPr>
            <p:ph type="body" sz="quarter" idx="14" hasCustomPrompt="1"/>
          </p:nvPr>
        </p:nvSpPr>
        <p:spPr>
          <a:xfrm>
            <a:off x="593990" y="6176255"/>
            <a:ext cx="5382948" cy="205121"/>
          </a:xfrm>
          <a:prstGeom prst="rect">
            <a:avLst/>
          </a:prstGeom>
        </p:spPr>
        <p:txBody>
          <a:bodyPr vert="horz" wrap="square" lIns="0" tIns="0" rIns="137160" bIns="0" rtlCol="0" anchor="b">
            <a:spAutoFit/>
          </a:bodyPr>
          <a:lstStyle>
            <a:lvl1pPr>
              <a:defRPr kumimoji="0" lang="en-US" sz="1333" b="0" i="0" u="none" strike="noStrike" cap="none" spc="0" normalizeH="0" baseline="0" dirty="0" smtClean="0">
                <a:ln>
                  <a:noFill/>
                </a:ln>
                <a:solidFill>
                  <a:schemeClr val="tx1"/>
                </a:solidFill>
                <a:effectLst/>
                <a:uLnTx/>
                <a:uFillTx/>
                <a:latin typeface="Avenir Next World"/>
              </a:defRPr>
            </a:lvl1pPr>
          </a:lstStyle>
          <a:p>
            <a:pPr marR="0" lvl="0" fontAlgn="auto">
              <a:spcBef>
                <a:spcPts val="500"/>
              </a:spcBef>
              <a:spcAft>
                <a:spcPts val="0"/>
              </a:spcAft>
              <a:buClrTx/>
              <a:buSzTx/>
              <a:tabLst/>
            </a:pPr>
            <a:r>
              <a:rPr lang="en-US"/>
              <a:t>First, Last Name</a:t>
            </a:r>
          </a:p>
        </p:txBody>
      </p:sp>
      <p:pic>
        <p:nvPicPr>
          <p:cNvPr id="10" name="Graphic 9">
            <a:extLst>
              <a:ext uri="{FF2B5EF4-FFF2-40B4-BE49-F238E27FC236}">
                <a16:creationId xmlns:a16="http://schemas.microsoft.com/office/drawing/2014/main" id="{9565F55E-088B-4ED0-A650-99752ADA87E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340" y="474266"/>
            <a:ext cx="2151062" cy="567025"/>
          </a:xfrm>
          <a:prstGeom prst="rect">
            <a:avLst/>
          </a:prstGeom>
        </p:spPr>
      </p:pic>
    </p:spTree>
    <p:extLst>
      <p:ext uri="{BB962C8B-B14F-4D97-AF65-F5344CB8AC3E}">
        <p14:creationId xmlns:p14="http://schemas.microsoft.com/office/powerpoint/2010/main" val="66796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0A4319-66F3-4E8E-87E3-8B0650E0CDA4}"/>
              </a:ext>
            </a:extLst>
          </p:cNvPr>
          <p:cNvSpPr>
            <a:spLocks noGrp="1"/>
          </p:cNvSpPr>
          <p:nvPr>
            <p:ph type="title" hasCustomPrompt="1"/>
          </p:nvPr>
        </p:nvSpPr>
        <p:spPr>
          <a:xfrm>
            <a:off x="593990" y="2330642"/>
            <a:ext cx="11002698" cy="2246769"/>
          </a:xfrm>
        </p:spPr>
        <p:txBody>
          <a:bodyPr wrap="square" anchor="b">
            <a:spAutoFit/>
          </a:bodyPr>
          <a:lstStyle>
            <a:lvl1pPr>
              <a:defRPr sz="8000">
                <a:solidFill>
                  <a:schemeClr val="tx2"/>
                </a:solidFill>
                <a:latin typeface="+mj-lt"/>
              </a:defRPr>
            </a:lvl1pPr>
          </a:lstStyle>
          <a:p>
            <a:r>
              <a:rPr lang="en-US"/>
              <a:t>Divider slide title goes here</a:t>
            </a:r>
          </a:p>
        </p:txBody>
      </p:sp>
      <p:sp>
        <p:nvSpPr>
          <p:cNvPr id="9" name="Text Placeholder 5">
            <a:extLst>
              <a:ext uri="{FF2B5EF4-FFF2-40B4-BE49-F238E27FC236}">
                <a16:creationId xmlns:a16="http://schemas.microsoft.com/office/drawing/2014/main" id="{CC20CCCE-CBB9-47BE-BBA6-82A5FD35B04F}"/>
              </a:ext>
            </a:extLst>
          </p:cNvPr>
          <p:cNvSpPr>
            <a:spLocks noGrp="1"/>
          </p:cNvSpPr>
          <p:nvPr>
            <p:ph type="body" sz="quarter" idx="12" hasCustomPrompt="1"/>
          </p:nvPr>
        </p:nvSpPr>
        <p:spPr>
          <a:xfrm>
            <a:off x="593990" y="4577411"/>
            <a:ext cx="9140031" cy="430887"/>
          </a:xfrm>
          <a:prstGeom prst="rect">
            <a:avLst/>
          </a:prstGeom>
        </p:spPr>
        <p:txBody>
          <a:bodyPr wrap="square" lIns="0" tIns="45720" rIns="0" bIns="0">
            <a:spAutoFit/>
          </a:bodyPr>
          <a:lstStyle>
            <a:lvl1pPr>
              <a:defRPr kumimoji="0" lang="en-US" sz="2500" b="0" i="0" u="none" strike="noStrike" cap="none" spc="0" normalizeH="0" baseline="0" dirty="0" smtClean="0">
                <a:ln>
                  <a:noFill/>
                </a:ln>
                <a:solidFill>
                  <a:schemeClr val="tx1"/>
                </a:solidFill>
                <a:effectLst/>
                <a:uLnTx/>
                <a:uFillTx/>
                <a:latin typeface="+mj-lt"/>
                <a:cs typeface="Avenir Next World Demi" panose="020B0703020202020204" pitchFamily="34" charset="0"/>
              </a:defRPr>
            </a:lvl1pPr>
          </a:lstStyle>
          <a:p>
            <a:pPr marR="0" lvl="0" fontAlgn="auto">
              <a:spcAft>
                <a:spcPts val="0"/>
              </a:spcAft>
              <a:buClrTx/>
              <a:buSzTx/>
              <a:tabLst/>
            </a:pPr>
            <a:r>
              <a:rPr lang="en-US"/>
              <a:t>Subtitle goes here</a:t>
            </a:r>
          </a:p>
        </p:txBody>
      </p:sp>
    </p:spTree>
    <p:extLst>
      <p:ext uri="{BB962C8B-B14F-4D97-AF65-F5344CB8AC3E}">
        <p14:creationId xmlns:p14="http://schemas.microsoft.com/office/powerpoint/2010/main" val="416204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Electric Blue">
    <p:bg>
      <p:bgPr>
        <a:solidFill>
          <a:srgbClr val="1010EB"/>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A908702-7E3C-4020-BBFF-B6F1E20AA5AA}"/>
              </a:ext>
            </a:extLst>
          </p:cNvPr>
          <p:cNvSpPr>
            <a:spLocks noGrp="1"/>
          </p:cNvSpPr>
          <p:nvPr>
            <p:ph type="title" hasCustomPrompt="1"/>
          </p:nvPr>
        </p:nvSpPr>
        <p:spPr>
          <a:xfrm>
            <a:off x="593990" y="2330642"/>
            <a:ext cx="11002698" cy="2246769"/>
          </a:xfrm>
        </p:spPr>
        <p:txBody>
          <a:bodyPr wrap="square" anchor="b">
            <a:spAutoFit/>
          </a:bodyPr>
          <a:lstStyle>
            <a:lvl1pPr>
              <a:defRPr sz="8000">
                <a:solidFill>
                  <a:srgbClr val="FFFFFF"/>
                </a:solidFill>
                <a:latin typeface="+mj-lt"/>
              </a:defRPr>
            </a:lvl1pPr>
          </a:lstStyle>
          <a:p>
            <a:r>
              <a:rPr lang="en-US"/>
              <a:t>Divider slide title goes here</a:t>
            </a:r>
          </a:p>
        </p:txBody>
      </p:sp>
      <p:sp>
        <p:nvSpPr>
          <p:cNvPr id="5" name="Text Placeholder 5">
            <a:extLst>
              <a:ext uri="{FF2B5EF4-FFF2-40B4-BE49-F238E27FC236}">
                <a16:creationId xmlns:a16="http://schemas.microsoft.com/office/drawing/2014/main" id="{2CEAB419-32B8-41C7-A1B7-296CF5F57EBA}"/>
              </a:ext>
            </a:extLst>
          </p:cNvPr>
          <p:cNvSpPr>
            <a:spLocks noGrp="1"/>
          </p:cNvSpPr>
          <p:nvPr>
            <p:ph type="body" sz="quarter" idx="12" hasCustomPrompt="1"/>
          </p:nvPr>
        </p:nvSpPr>
        <p:spPr>
          <a:xfrm>
            <a:off x="593990" y="4577411"/>
            <a:ext cx="9140031" cy="430887"/>
          </a:xfrm>
          <a:prstGeom prst="rect">
            <a:avLst/>
          </a:prstGeom>
        </p:spPr>
        <p:txBody>
          <a:bodyPr wrap="square" lIns="0" tIns="45720" rIns="0" bIns="0">
            <a:spAutoFit/>
          </a:bodyPr>
          <a:lstStyle>
            <a:lvl1pPr>
              <a:defRPr kumimoji="0" lang="en-US" sz="2500" b="0" i="0" u="none" strike="noStrike" cap="none" spc="0" normalizeH="0" baseline="0" dirty="0" smtClean="0">
                <a:ln>
                  <a:noFill/>
                </a:ln>
                <a:solidFill>
                  <a:srgbClr val="FFFFFF"/>
                </a:solidFill>
                <a:effectLst/>
                <a:uLnTx/>
                <a:uFillTx/>
                <a:latin typeface="+mj-lt"/>
                <a:cs typeface="Avenir Next World Demi" panose="020B0703020202020204" pitchFamily="34" charset="0"/>
              </a:defRPr>
            </a:lvl1pPr>
          </a:lstStyle>
          <a:p>
            <a:pPr marR="0" lvl="0" fontAlgn="auto">
              <a:spcAft>
                <a:spcPts val="0"/>
              </a:spcAft>
              <a:buClrTx/>
              <a:buSzTx/>
              <a:tabLst/>
            </a:pPr>
            <a:r>
              <a:rPr lang="en-US"/>
              <a:t>Subtitle goes here</a:t>
            </a:r>
          </a:p>
        </p:txBody>
      </p:sp>
      <p:pic>
        <p:nvPicPr>
          <p:cNvPr id="6" name="Graphic 5">
            <a:extLst>
              <a:ext uri="{FF2B5EF4-FFF2-40B4-BE49-F238E27FC236}">
                <a16:creationId xmlns:a16="http://schemas.microsoft.com/office/drawing/2014/main" id="{75C645B3-D022-4BD7-A054-1FF2781B3A5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28502" y="6329634"/>
            <a:ext cx="1168186" cy="191740"/>
          </a:xfrm>
          <a:prstGeom prst="rect">
            <a:avLst/>
          </a:prstGeom>
        </p:spPr>
      </p:pic>
    </p:spTree>
    <p:extLst>
      <p:ext uri="{BB962C8B-B14F-4D97-AF65-F5344CB8AC3E}">
        <p14:creationId xmlns:p14="http://schemas.microsoft.com/office/powerpoint/2010/main" val="24530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with Background Imag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D00C06B-FE7D-4CCB-A96D-F8B52813546C}"/>
              </a:ext>
              <a:ext uri="{C183D7F6-B498-43B3-948B-1728B52AA6E4}">
                <adec:decorative xmlns:adec="http://schemas.microsoft.com/office/drawing/2017/decorative" val="1"/>
              </a:ext>
            </a:extLst>
          </p:cNvPr>
          <p:cNvSpPr>
            <a:spLocks noGrp="1"/>
          </p:cNvSpPr>
          <p:nvPr>
            <p:ph type="pic" sz="quarter" idx="14"/>
          </p:nvPr>
        </p:nvSpPr>
        <p:spPr>
          <a:xfrm>
            <a:off x="0" y="0"/>
            <a:ext cx="12192000" cy="6858000"/>
          </a:xfrm>
          <a:prstGeom prst="rect">
            <a:avLst/>
          </a:prstGeom>
          <a:solidFill>
            <a:srgbClr val="C0C0C0"/>
          </a:solidFill>
        </p:spPr>
        <p:txBody>
          <a:bodyPr vert="horz" lIns="0" tIns="0" rIns="0" bIns="0" rtlCol="0" anchor="ctr">
            <a:normAutofit/>
          </a:bodyPr>
          <a:lstStyle>
            <a:lvl1pPr>
              <a:defRPr lang="en-US" dirty="0"/>
            </a:lvl1pPr>
          </a:lstStyle>
          <a:p>
            <a:pPr lvl="0" algn="ctr"/>
            <a:r>
              <a:rPr lang="en-US"/>
              <a:t>Click icon to add picture</a:t>
            </a:r>
          </a:p>
        </p:txBody>
      </p:sp>
      <p:sp>
        <p:nvSpPr>
          <p:cNvPr id="11" name="Title 1">
            <a:extLst>
              <a:ext uri="{FF2B5EF4-FFF2-40B4-BE49-F238E27FC236}">
                <a16:creationId xmlns:a16="http://schemas.microsoft.com/office/drawing/2014/main" id="{53E2A480-9FD0-4559-AE2D-7E33F938A162}"/>
              </a:ext>
            </a:extLst>
          </p:cNvPr>
          <p:cNvSpPr>
            <a:spLocks noGrp="1"/>
          </p:cNvSpPr>
          <p:nvPr>
            <p:ph type="title" hasCustomPrompt="1"/>
          </p:nvPr>
        </p:nvSpPr>
        <p:spPr>
          <a:xfrm>
            <a:off x="593990" y="2330642"/>
            <a:ext cx="11002698" cy="2246769"/>
          </a:xfrm>
        </p:spPr>
        <p:txBody>
          <a:bodyPr wrap="square" anchor="b">
            <a:spAutoFit/>
          </a:bodyPr>
          <a:lstStyle>
            <a:lvl1pPr>
              <a:defRPr sz="8000">
                <a:solidFill>
                  <a:schemeClr val="tx1"/>
                </a:solidFill>
                <a:latin typeface="+mj-lt"/>
              </a:defRPr>
            </a:lvl1pPr>
          </a:lstStyle>
          <a:p>
            <a:r>
              <a:rPr lang="en-US"/>
              <a:t>Divider slide title goes here</a:t>
            </a:r>
          </a:p>
        </p:txBody>
      </p:sp>
      <p:sp>
        <p:nvSpPr>
          <p:cNvPr id="8" name="Text Placeholder 5">
            <a:extLst>
              <a:ext uri="{FF2B5EF4-FFF2-40B4-BE49-F238E27FC236}">
                <a16:creationId xmlns:a16="http://schemas.microsoft.com/office/drawing/2014/main" id="{2A7B87F2-5331-4080-9EDB-FD517120EAD8}"/>
              </a:ext>
            </a:extLst>
          </p:cNvPr>
          <p:cNvSpPr>
            <a:spLocks noGrp="1"/>
          </p:cNvSpPr>
          <p:nvPr>
            <p:ph type="body" sz="quarter" idx="12" hasCustomPrompt="1"/>
          </p:nvPr>
        </p:nvSpPr>
        <p:spPr>
          <a:xfrm>
            <a:off x="593990" y="4577411"/>
            <a:ext cx="9140031" cy="430887"/>
          </a:xfrm>
          <a:prstGeom prst="rect">
            <a:avLst/>
          </a:prstGeom>
        </p:spPr>
        <p:txBody>
          <a:bodyPr wrap="square" lIns="0" tIns="45720" rIns="0" bIns="0">
            <a:spAutoFit/>
          </a:bodyPr>
          <a:lstStyle>
            <a:lvl1pPr>
              <a:defRPr kumimoji="0" lang="en-US" sz="2500" b="0" i="0" u="none" strike="noStrike" cap="none" spc="0" normalizeH="0" baseline="0" dirty="0" smtClean="0">
                <a:ln>
                  <a:noFill/>
                </a:ln>
                <a:solidFill>
                  <a:schemeClr val="tx1"/>
                </a:solidFill>
                <a:effectLst/>
                <a:uLnTx/>
                <a:uFillTx/>
                <a:latin typeface="+mj-lt"/>
                <a:cs typeface="Avenir Next World Demi" panose="020B0703020202020204" pitchFamily="34" charset="0"/>
              </a:defRPr>
            </a:lvl1pPr>
          </a:lstStyle>
          <a:p>
            <a:pPr marR="0" lvl="0" fontAlgn="auto">
              <a:spcAft>
                <a:spcPts val="0"/>
              </a:spcAft>
              <a:buClrTx/>
              <a:buSzTx/>
              <a:tabLst/>
            </a:pPr>
            <a:r>
              <a:rPr lang="en-US"/>
              <a:t>Subtitle goes here</a:t>
            </a:r>
          </a:p>
        </p:txBody>
      </p:sp>
      <p:pic>
        <p:nvPicPr>
          <p:cNvPr id="6" name="Graphic 5">
            <a:extLst>
              <a:ext uri="{FF2B5EF4-FFF2-40B4-BE49-F238E27FC236}">
                <a16:creationId xmlns:a16="http://schemas.microsoft.com/office/drawing/2014/main" id="{3C23637C-7C7B-4BD1-9C8C-810263FB807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28502" y="6329634"/>
            <a:ext cx="1168186" cy="191740"/>
          </a:xfrm>
          <a:prstGeom prst="rect">
            <a:avLst/>
          </a:prstGeom>
        </p:spPr>
      </p:pic>
    </p:spTree>
    <p:extLst>
      <p:ext uri="{BB962C8B-B14F-4D97-AF65-F5344CB8AC3E}">
        <p14:creationId xmlns:p14="http://schemas.microsoft.com/office/powerpoint/2010/main" val="15605540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3661" y="364687"/>
            <a:ext cx="11002363" cy="332143"/>
          </a:xfrm>
          <a:prstGeom prst="rect">
            <a:avLst/>
          </a:prstGeom>
        </p:spPr>
        <p:txBody>
          <a:bodyPr vert="horz" wrap="square" lIns="0" tIns="0" rIns="0" bIns="0" rtlCol="0" anchor="t">
            <a:spAutoFit/>
          </a:bodyPr>
          <a:lstStyle/>
          <a:p>
            <a:r>
              <a:rPr lang="en-US"/>
              <a:t>Slide title goes here </a:t>
            </a:r>
          </a:p>
        </p:txBody>
      </p:sp>
      <p:sp>
        <p:nvSpPr>
          <p:cNvPr id="8" name="Text Placeholder 7">
            <a:extLst>
              <a:ext uri="{FF2B5EF4-FFF2-40B4-BE49-F238E27FC236}">
                <a16:creationId xmlns:a16="http://schemas.microsoft.com/office/drawing/2014/main" id="{BB5F53D9-B0A8-4B83-BFB8-7947796D5DA9}"/>
              </a:ext>
            </a:extLst>
          </p:cNvPr>
          <p:cNvSpPr>
            <a:spLocks noGrp="1"/>
          </p:cNvSpPr>
          <p:nvPr>
            <p:ph type="body" idx="1"/>
          </p:nvPr>
        </p:nvSpPr>
        <p:spPr>
          <a:xfrm>
            <a:off x="593990" y="1016001"/>
            <a:ext cx="11002033" cy="49806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3"/>
          </p:nvPr>
        </p:nvSpPr>
        <p:spPr>
          <a:xfrm>
            <a:off x="963083" y="6388448"/>
            <a:ext cx="8770938" cy="128240"/>
          </a:xfrm>
          <a:prstGeom prst="rect">
            <a:avLst/>
          </a:prstGeom>
        </p:spPr>
        <p:txBody>
          <a:bodyPr vert="horz" wrap="square" lIns="0" tIns="0" rIns="0" bIns="0" rtlCol="0" anchor="b">
            <a:spAutoFit/>
          </a:bodyPr>
          <a:lstStyle>
            <a:lvl1pPr algn="l">
              <a:defRPr lang="en-US" sz="833"/>
            </a:lvl1pPr>
          </a:lstStyle>
          <a:p>
            <a:r>
              <a:rPr lang="en-US"/>
              <a:t>Distributor Compliance Presentation - June 2023 - Public</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593991" y="6388448"/>
            <a:ext cx="253999" cy="128240"/>
          </a:xfrm>
          <a:prstGeom prst="rect">
            <a:avLst/>
          </a:prstGeom>
        </p:spPr>
        <p:txBody>
          <a:bodyPr vert="horz" wrap="square" lIns="0" tIns="0" rIns="0" bIns="0" rtlCol="0" anchor="b">
            <a:spAutoFit/>
          </a:bodyPr>
          <a:lstStyle>
            <a:lvl1pPr algn="l">
              <a:defRPr sz="833">
                <a:solidFill>
                  <a:schemeClr val="tx1"/>
                </a:solidFill>
              </a:defRPr>
            </a:lvl1pPr>
          </a:lstStyle>
          <a:p>
            <a:fld id="{CD0300D1-3F1C-4290-A0D1-7CD19DBD9909}" type="slidenum">
              <a:rPr lang="en-US" smtClean="0"/>
              <a:pPr/>
              <a:t>‹#›</a:t>
            </a:fld>
            <a:endParaRPr lang="en-US"/>
          </a:p>
        </p:txBody>
      </p:sp>
      <p:pic>
        <p:nvPicPr>
          <p:cNvPr id="7" name="Graphic 6">
            <a:extLst>
              <a:ext uri="{FF2B5EF4-FFF2-40B4-BE49-F238E27FC236}">
                <a16:creationId xmlns:a16="http://schemas.microsoft.com/office/drawing/2014/main" id="{4966D74C-F830-4415-A191-A6D50CA2ADCA}"/>
              </a:ext>
              <a:ext uri="{C183D7F6-B498-43B3-948B-1728B52AA6E4}">
                <adec:decorative xmlns:adec="http://schemas.microsoft.com/office/drawing/2017/decorative" val="1"/>
              </a:ext>
            </a:extLst>
          </p:cNvPr>
          <p:cNvPicPr>
            <a:picLocks noChangeAspect="1"/>
          </p:cNvPicPr>
          <p:nvPr userDrawn="1"/>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10428502" y="6329634"/>
            <a:ext cx="1168186" cy="191740"/>
          </a:xfrm>
          <a:prstGeom prst="rect">
            <a:avLst/>
          </a:prstGeom>
        </p:spPr>
      </p:pic>
    </p:spTree>
    <p:extLst>
      <p:ext uri="{BB962C8B-B14F-4D97-AF65-F5344CB8AC3E}">
        <p14:creationId xmlns:p14="http://schemas.microsoft.com/office/powerpoint/2010/main" val="1023986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700" r:id="rId37"/>
    <p:sldLayoutId id="2147483708" r:id="rId38"/>
    <p:sldLayoutId id="2147483709" r:id="rId39"/>
  </p:sldLayoutIdLst>
  <p:hf sldNum="0" hdr="0" dt="0"/>
  <p:txStyles>
    <p:titleStyle>
      <a:lvl1pPr algn="l" defTabSz="914363" rtl="0" eaLnBrk="1" latinLnBrk="0" hangingPunct="1">
        <a:lnSpc>
          <a:spcPct val="90000"/>
        </a:lnSpc>
        <a:spcBef>
          <a:spcPct val="0"/>
        </a:spcBef>
        <a:buNone/>
        <a:defRPr lang="en-US" sz="2333" b="0" kern="1200" dirty="0">
          <a:solidFill>
            <a:schemeClr val="tx1"/>
          </a:solidFill>
          <a:latin typeface="+mj-lt"/>
          <a:ea typeface="+mj-ea"/>
          <a:cs typeface="Avenir Next World" panose="020B0503020202020204" pitchFamily="34" charset="0"/>
        </a:defRPr>
      </a:lvl1pPr>
    </p:titleStyle>
    <p:bodyStyle>
      <a:lvl1pPr marL="0" indent="0" algn="l" defTabSz="914363" rtl="0" eaLnBrk="1" latinLnBrk="0" hangingPunct="1">
        <a:lnSpc>
          <a:spcPct val="100000"/>
        </a:lnSpc>
        <a:spcBef>
          <a:spcPts val="1000"/>
        </a:spcBef>
        <a:buFont typeface="Arial" panose="020B0604020202020204" pitchFamily="34" charset="0"/>
        <a:buNone/>
        <a:defRPr sz="1667" b="0" kern="1200">
          <a:solidFill>
            <a:schemeClr val="tx1"/>
          </a:solidFill>
          <a:latin typeface="+mn-lt"/>
          <a:ea typeface="+mn-ea"/>
          <a:cs typeface="+mn-cs"/>
        </a:defRPr>
      </a:lvl1pPr>
      <a:lvl2pPr marL="152394" indent="-152394" algn="l" defTabSz="914363" rtl="0" eaLnBrk="1" latinLnBrk="0" hangingPunct="1">
        <a:lnSpc>
          <a:spcPct val="100000"/>
        </a:lnSpc>
        <a:spcBef>
          <a:spcPts val="500"/>
        </a:spcBef>
        <a:buFont typeface="Arial" panose="020B0604020202020204" pitchFamily="34" charset="0"/>
        <a:buChar char="•"/>
        <a:defRPr lang="en-US" sz="1500" kern="1200" dirty="0">
          <a:solidFill>
            <a:schemeClr val="tx1"/>
          </a:solidFill>
          <a:latin typeface="+mn-lt"/>
          <a:ea typeface="+mn-ea"/>
          <a:cs typeface="+mn-cs"/>
        </a:defRPr>
      </a:lvl2pPr>
      <a:lvl3pPr marL="304788" indent="-152394" algn="l" defTabSz="914363" rtl="0" eaLnBrk="1" latinLnBrk="0" hangingPunct="1">
        <a:lnSpc>
          <a:spcPct val="100000"/>
        </a:lnSpc>
        <a:spcBef>
          <a:spcPts val="500"/>
        </a:spcBef>
        <a:buFont typeface="Arial" panose="020B0604020202020204" pitchFamily="34" charset="0"/>
        <a:buChar char="–"/>
        <a:defRPr lang="en-US" sz="1333" kern="1200" dirty="0">
          <a:solidFill>
            <a:schemeClr val="tx1"/>
          </a:solidFill>
          <a:latin typeface="+mn-lt"/>
          <a:ea typeface="+mn-ea"/>
          <a:cs typeface="+mn-cs"/>
        </a:defRPr>
      </a:lvl3pPr>
      <a:lvl4pPr marL="457182" indent="-152394" algn="l" defTabSz="914363" rtl="0" eaLnBrk="1" latinLnBrk="0" hangingPunct="1">
        <a:lnSpc>
          <a:spcPct val="100000"/>
        </a:lnSpc>
        <a:spcBef>
          <a:spcPts val="500"/>
        </a:spcBef>
        <a:buFont typeface="Arial" panose="020B0604020202020204" pitchFamily="34" charset="0"/>
        <a:buChar char="•"/>
        <a:defRPr lang="en-US" sz="1167" kern="1200" dirty="0">
          <a:solidFill>
            <a:schemeClr val="tx1"/>
          </a:solidFill>
          <a:latin typeface="+mn-lt"/>
          <a:ea typeface="+mn-ea"/>
          <a:cs typeface="+mn-cs"/>
        </a:defRPr>
      </a:lvl4pPr>
      <a:lvl5pPr marL="609576" indent="-152394" algn="l" defTabSz="914363" rtl="0" eaLnBrk="1" latinLnBrk="0" hangingPunct="1">
        <a:lnSpc>
          <a:spcPct val="100000"/>
        </a:lnSpc>
        <a:spcBef>
          <a:spcPts val="500"/>
        </a:spcBef>
        <a:buFont typeface="Arial" panose="020B0604020202020204" pitchFamily="34" charset="0"/>
        <a:buChar char="–"/>
        <a:defRPr lang="en-US" sz="1000" kern="1200" dirty="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08">
          <p15:clr>
            <a:srgbClr val="A4A3A4"/>
          </p15:clr>
        </p15:guide>
        <p15:guide id="4" pos="360">
          <p15:clr>
            <a:srgbClr val="A4A3A4"/>
          </p15:clr>
        </p15:guide>
        <p15:guide id="7" pos="1776">
          <p15:clr>
            <a:srgbClr val="A4A3A4"/>
          </p15:clr>
        </p15:guide>
        <p15:guide id="8" pos="3192">
          <p15:clr>
            <a:srgbClr val="A4A3A4"/>
          </p15:clr>
        </p15:guide>
        <p15:guide id="9" pos="6024">
          <p15:clr>
            <a:srgbClr val="A4A3A4"/>
          </p15:clr>
        </p15:guide>
        <p15:guide id="10" pos="7440">
          <p15:clr>
            <a:srgbClr val="A4A3A4"/>
          </p15:clr>
        </p15:guide>
        <p15:guide id="11" pos="449">
          <p15:clr>
            <a:srgbClr val="5ACBF0"/>
          </p15:clr>
        </p15:guide>
        <p15:guide id="12" pos="8766">
          <p15:clr>
            <a:srgbClr val="5ACBF0"/>
          </p15:clr>
        </p15:guide>
        <p15:guide id="13" orient="horz" pos="960">
          <p15:clr>
            <a:srgbClr val="A4A3A4"/>
          </p15:clr>
        </p15:guide>
        <p15:guide id="14" orient="horz" pos="768">
          <p15:clr>
            <a:srgbClr val="A4A3A4"/>
          </p15:clr>
        </p15:guide>
        <p15:guide id="15" orient="horz" pos="4638">
          <p15:clr>
            <a:srgbClr val="A4A3A4"/>
          </p15:clr>
        </p15:guide>
        <p15:guide id="16" orient="horz" pos="264">
          <p15:clr>
            <a:srgbClr val="A4A3A4"/>
          </p15:clr>
        </p15:guide>
        <p15:guide id="17" orient="horz" pos="4926">
          <p15:clr>
            <a:srgbClr val="A4A3A4"/>
          </p15:clr>
        </p15:guide>
        <p15:guide id="18" pos="1688">
          <p15:clr>
            <a:srgbClr val="5ACBF0"/>
          </p15:clr>
        </p15:guide>
        <p15:guide id="19" pos="1863">
          <p15:clr>
            <a:srgbClr val="5ACBF0"/>
          </p15:clr>
        </p15:guide>
        <p15:guide id="20" pos="3102">
          <p15:clr>
            <a:srgbClr val="5ACBF0"/>
          </p15:clr>
        </p15:guide>
        <p15:guide id="21" pos="3281">
          <p15:clr>
            <a:srgbClr val="5ACBF0"/>
          </p15:clr>
        </p15:guide>
        <p15:guide id="22" pos="4697">
          <p15:clr>
            <a:srgbClr val="5ACBF0"/>
          </p15:clr>
        </p15:guide>
        <p15:guide id="23" pos="4518">
          <p15:clr>
            <a:srgbClr val="5ACBF0"/>
          </p15:clr>
        </p15:guide>
        <p15:guide id="24" pos="6111">
          <p15:clr>
            <a:srgbClr val="5ACBF0"/>
          </p15:clr>
        </p15:guide>
        <p15:guide id="25" pos="5936">
          <p15:clr>
            <a:srgbClr val="5ACBF0"/>
          </p15:clr>
        </p15:guide>
        <p15:guide id="26" pos="7350">
          <p15:clr>
            <a:srgbClr val="5ACBF0"/>
          </p15:clr>
        </p15:guide>
        <p15:guide id="27" pos="7526">
          <p15:clr>
            <a:srgbClr val="5ACBF0"/>
          </p15:clr>
        </p15:guide>
        <p15:guide id="30" pos="8856">
          <p15:clr>
            <a:srgbClr val="A4A3A4"/>
          </p15:clr>
        </p15:guide>
        <p15:guide id="31" pos="2397">
          <p15:clr>
            <a:srgbClr val="FBAE40"/>
          </p15:clr>
        </p15:guide>
        <p15:guide id="32" pos="2561">
          <p15:clr>
            <a:srgbClr val="FBAE40"/>
          </p15:clr>
        </p15:guide>
        <p15:guide id="33" pos="6645">
          <p15:clr>
            <a:srgbClr val="FBAE40"/>
          </p15:clr>
        </p15:guide>
        <p15:guide id="34" pos="6820">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medtronic.com/us-en/about/corporate-governance/distributor-compliance.html" TargetMode="External"/><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www.piqsels.com/en/public-domain-photo-zkeps" TargetMode="External"/><Relationship Id="rId2" Type="http://schemas.openxmlformats.org/officeDocument/2006/relationships/image" Target="../media/image13.jpeg"/><Relationship Id="rId1" Type="http://schemas.openxmlformats.org/officeDocument/2006/relationships/slideLayout" Target="../slideLayouts/slideLayout20.xml"/><Relationship Id="rId4" Type="http://schemas.openxmlformats.org/officeDocument/2006/relationships/hyperlink" Target="https://www.medtronic.com/us-en/about/corporate-governance/distributor-compliance.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medtronic.com/content/dam/medtronic-com/global/Corporate/Documents/distributor-resources/quality-guidelines.pptx" TargetMode="External"/><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hyperlink" Target="https://wwwp.medtronic.com/extregistration/login/showLogin?appName=MPX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medtronic.com/us-en/about/corporate-governance/distributor-compliance.html" TargetMode="External"/><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www.voiceyourconcernline.com/" TargetMode="Externa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8" Type="http://schemas.openxmlformats.org/officeDocument/2006/relationships/hyperlink" Target="mailto:jac.lim@medtronic.com" TargetMode="External"/><Relationship Id="rId13" Type="http://schemas.openxmlformats.org/officeDocument/2006/relationships/hyperlink" Target="mailto:vera.wu@medtronic.com" TargetMode="External"/><Relationship Id="rId3" Type="http://schemas.openxmlformats.org/officeDocument/2006/relationships/hyperlink" Target="mailto:nieves.liste@medtronic.com" TargetMode="External"/><Relationship Id="rId7" Type="http://schemas.openxmlformats.org/officeDocument/2006/relationships/hyperlink" Target="mailto:Hector.romero@medtronic.com" TargetMode="External"/><Relationship Id="rId12" Type="http://schemas.openxmlformats.org/officeDocument/2006/relationships/hyperlink" Target="mailto:gemma.chen2@medtronic.com" TargetMode="External"/><Relationship Id="rId17" Type="http://schemas.openxmlformats.org/officeDocument/2006/relationships/hyperlink" Target="mailto:george.c.deden@medtronic.com" TargetMode="External"/><Relationship Id="rId2" Type="http://schemas.openxmlformats.org/officeDocument/2006/relationships/notesSlide" Target="../notesSlides/notesSlide4.xml"/><Relationship Id="rId16" Type="http://schemas.openxmlformats.org/officeDocument/2006/relationships/hyperlink" Target="mailto:eulalia.mesanza.costa@medtronic.com" TargetMode="External"/><Relationship Id="rId1" Type="http://schemas.openxmlformats.org/officeDocument/2006/relationships/slideLayout" Target="../slideLayouts/slideLayout39.xml"/><Relationship Id="rId6" Type="http://schemas.openxmlformats.org/officeDocument/2006/relationships/hyperlink" Target="mailto:walid.fahim@medtronic.com" TargetMode="External"/><Relationship Id="rId11" Type="http://schemas.openxmlformats.org/officeDocument/2006/relationships/hyperlink" Target="mailto:Jing.zhao2@medtronic.com" TargetMode="External"/><Relationship Id="rId5" Type="http://schemas.openxmlformats.org/officeDocument/2006/relationships/hyperlink" Target="mailto:m.guadalupe.abigail.martinez@medtronic.com" TargetMode="External"/><Relationship Id="rId15" Type="http://schemas.openxmlformats.org/officeDocument/2006/relationships/hyperlink" Target="mailto:jose.m.ayala@medtronic.com" TargetMode="External"/><Relationship Id="rId10" Type="http://schemas.openxmlformats.org/officeDocument/2006/relationships/hyperlink" Target="mailto:Yann.shuang.lee@medtronic.com" TargetMode="External"/><Relationship Id="rId4" Type="http://schemas.openxmlformats.org/officeDocument/2006/relationships/hyperlink" Target="mailto:judith.verkooijen@medtronic.com" TargetMode="External"/><Relationship Id="rId9" Type="http://schemas.openxmlformats.org/officeDocument/2006/relationships/hyperlink" Target="mailto:nobuaki.tanaka@medtronic.com" TargetMode="External"/><Relationship Id="rId14" Type="http://schemas.openxmlformats.org/officeDocument/2006/relationships/hyperlink" Target="mailto:Vera.Wu@medtronic.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hyperlink" Target="https://www.medtronic.com/us-en/about/corporate-governance/distributor-compliance.html" TargetMode="External"/><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medtronic.com/us-en/about/corporate-governance/distributor-compliance.html" TargetMode="Externa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CA393B81-5828-4AE0-A1EE-88B14BBE9E2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4959" r="24959"/>
          <a:stretch/>
        </p:blipFill>
        <p:spPr>
          <a:xfrm>
            <a:off x="7036677" y="1"/>
            <a:ext cx="5155323" cy="6857999"/>
          </a:xfrm>
        </p:spPr>
      </p:pic>
      <p:sp>
        <p:nvSpPr>
          <p:cNvPr id="19" name="Title 20">
            <a:extLst>
              <a:ext uri="{FF2B5EF4-FFF2-40B4-BE49-F238E27FC236}">
                <a16:creationId xmlns:a16="http://schemas.microsoft.com/office/drawing/2014/main" id="{29A91A3E-1555-4546-BF67-C30A507770BF}"/>
              </a:ext>
            </a:extLst>
          </p:cNvPr>
          <p:cNvSpPr>
            <a:spLocks noGrp="1"/>
          </p:cNvSpPr>
          <p:nvPr>
            <p:ph type="title"/>
          </p:nvPr>
        </p:nvSpPr>
        <p:spPr>
          <a:xfrm>
            <a:off x="600067" y="1897628"/>
            <a:ext cx="5960983" cy="2516073"/>
          </a:xfrm>
        </p:spPr>
        <p:txBody>
          <a:bodyPr/>
          <a:lstStyle/>
          <a:p>
            <a:r>
              <a:rPr lang="en-US"/>
              <a:t>Distributor Compliance Presentation</a:t>
            </a:r>
          </a:p>
        </p:txBody>
      </p:sp>
      <p:sp>
        <p:nvSpPr>
          <p:cNvPr id="20" name="Text Placeholder 22">
            <a:extLst>
              <a:ext uri="{FF2B5EF4-FFF2-40B4-BE49-F238E27FC236}">
                <a16:creationId xmlns:a16="http://schemas.microsoft.com/office/drawing/2014/main" id="{7D2AB061-5F03-4095-AF07-292CEE3A2A62}"/>
              </a:ext>
            </a:extLst>
          </p:cNvPr>
          <p:cNvSpPr>
            <a:spLocks noGrp="1"/>
          </p:cNvSpPr>
          <p:nvPr>
            <p:ph type="body" sz="quarter" idx="12"/>
          </p:nvPr>
        </p:nvSpPr>
        <p:spPr>
          <a:xfrm>
            <a:off x="598592" y="4143488"/>
            <a:ext cx="5962458" cy="799193"/>
          </a:xfrm>
        </p:spPr>
        <p:txBody>
          <a:bodyPr/>
          <a:lstStyle/>
          <a:p>
            <a:endParaRPr lang="en-US"/>
          </a:p>
          <a:p>
            <a:endParaRPr lang="en-US"/>
          </a:p>
        </p:txBody>
      </p:sp>
      <p:sp>
        <p:nvSpPr>
          <p:cNvPr id="24" name="Text Placeholder 23">
            <a:extLst>
              <a:ext uri="{FF2B5EF4-FFF2-40B4-BE49-F238E27FC236}">
                <a16:creationId xmlns:a16="http://schemas.microsoft.com/office/drawing/2014/main" id="{EAAA89AF-342C-40D4-88D8-5CCC744AE6EE}"/>
              </a:ext>
            </a:extLst>
          </p:cNvPr>
          <p:cNvSpPr>
            <a:spLocks noGrp="1"/>
          </p:cNvSpPr>
          <p:nvPr>
            <p:ph type="body" sz="quarter" idx="13"/>
          </p:nvPr>
        </p:nvSpPr>
        <p:spPr>
          <a:xfrm>
            <a:off x="593990" y="5930504"/>
            <a:ext cx="5382948" cy="205184"/>
          </a:xfrm>
        </p:spPr>
        <p:txBody>
          <a:bodyPr/>
          <a:lstStyle/>
          <a:p>
            <a:r>
              <a:rPr lang="en-US"/>
              <a:t>DRO Name</a:t>
            </a:r>
          </a:p>
        </p:txBody>
      </p:sp>
    </p:spTree>
    <p:extLst>
      <p:ext uri="{BB962C8B-B14F-4D97-AF65-F5344CB8AC3E}">
        <p14:creationId xmlns:p14="http://schemas.microsoft.com/office/powerpoint/2010/main" val="2832211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001D5-D4CD-83AB-F94D-01B3B9790F9A}"/>
              </a:ext>
            </a:extLst>
          </p:cNvPr>
          <p:cNvPicPr>
            <a:picLocks noChangeAspect="1"/>
          </p:cNvPicPr>
          <p:nvPr/>
        </p:nvPicPr>
        <p:blipFill rotWithShape="1">
          <a:blip r:embed="rId2"/>
          <a:srcRect t="3463"/>
          <a:stretch/>
        </p:blipFill>
        <p:spPr>
          <a:xfrm>
            <a:off x="2144183" y="989476"/>
            <a:ext cx="9740070" cy="5296393"/>
          </a:xfrm>
          <a:prstGeom prst="rect">
            <a:avLst/>
          </a:prstGeom>
        </p:spPr>
      </p:pic>
      <p:sp>
        <p:nvSpPr>
          <p:cNvPr id="2" name="Title 1">
            <a:extLst>
              <a:ext uri="{FF2B5EF4-FFF2-40B4-BE49-F238E27FC236}">
                <a16:creationId xmlns:a16="http://schemas.microsoft.com/office/drawing/2014/main" id="{DA32D9F5-62BB-4FE0-850C-9FAA423E52A7}"/>
              </a:ext>
            </a:extLst>
          </p:cNvPr>
          <p:cNvSpPr>
            <a:spLocks noGrp="1"/>
          </p:cNvSpPr>
          <p:nvPr>
            <p:ph type="title"/>
          </p:nvPr>
        </p:nvSpPr>
        <p:spPr>
          <a:xfrm>
            <a:off x="593661" y="364687"/>
            <a:ext cx="11002363" cy="332143"/>
          </a:xfrm>
        </p:spPr>
        <p:txBody>
          <a:bodyPr/>
          <a:lstStyle/>
          <a:p>
            <a:r>
              <a:rPr lang="en-US"/>
              <a:t>Sub-distributors</a:t>
            </a:r>
          </a:p>
        </p:txBody>
      </p:sp>
      <p:sp>
        <p:nvSpPr>
          <p:cNvPr id="7" name="Text Placeholder 6">
            <a:extLst>
              <a:ext uri="{FF2B5EF4-FFF2-40B4-BE49-F238E27FC236}">
                <a16:creationId xmlns:a16="http://schemas.microsoft.com/office/drawing/2014/main" id="{F6F8E2FF-E8E1-456F-9E6E-9CE25567C29F}"/>
              </a:ext>
            </a:extLst>
          </p:cNvPr>
          <p:cNvSpPr>
            <a:spLocks noGrp="1"/>
          </p:cNvSpPr>
          <p:nvPr>
            <p:ph type="body" sz="quarter" idx="14"/>
          </p:nvPr>
        </p:nvSpPr>
        <p:spPr>
          <a:xfrm>
            <a:off x="593990" y="1270000"/>
            <a:ext cx="3509698" cy="461665"/>
          </a:xfrm>
        </p:spPr>
        <p:txBody>
          <a:bodyPr/>
          <a:lstStyle/>
          <a:p>
            <a:r>
              <a:rPr lang="en-US"/>
              <a:t>Key Elements</a:t>
            </a:r>
          </a:p>
        </p:txBody>
      </p:sp>
      <p:sp>
        <p:nvSpPr>
          <p:cNvPr id="16" name="Text Placeholder 15">
            <a:extLst>
              <a:ext uri="{FF2B5EF4-FFF2-40B4-BE49-F238E27FC236}">
                <a16:creationId xmlns:a16="http://schemas.microsoft.com/office/drawing/2014/main" id="{6ACE220B-440B-4408-91EE-2FAE076D2D28}"/>
              </a:ext>
            </a:extLst>
          </p:cNvPr>
          <p:cNvSpPr>
            <a:spLocks noGrp="1"/>
          </p:cNvSpPr>
          <p:nvPr>
            <p:ph sz="quarter" idx="20"/>
          </p:nvPr>
        </p:nvSpPr>
        <p:spPr>
          <a:xfrm>
            <a:off x="593990" y="1860141"/>
            <a:ext cx="3507052" cy="4136558"/>
          </a:xfrm>
        </p:spPr>
        <p:txBody>
          <a:bodyPr>
            <a:normAutofit/>
          </a:bodyPr>
          <a:lstStyle/>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Provide Medtronic the Notification on Use of Sub-Distributors completed form, if applicable</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Partners should be screened</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Written agreements must include compliance and audit clauses in the same manner and standard as the agreement with Medtronic.</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Share the Medtronic Distributor Code of Conduct</a:t>
            </a:r>
          </a:p>
          <a:p>
            <a:endParaRPr lang="en-US"/>
          </a:p>
        </p:txBody>
      </p:sp>
      <p:sp>
        <p:nvSpPr>
          <p:cNvPr id="8" name="Text Placeholder 7">
            <a:extLst>
              <a:ext uri="{FF2B5EF4-FFF2-40B4-BE49-F238E27FC236}">
                <a16:creationId xmlns:a16="http://schemas.microsoft.com/office/drawing/2014/main" id="{E696C296-A1D2-4C9E-86B8-1AC00D6B3489}"/>
              </a:ext>
            </a:extLst>
          </p:cNvPr>
          <p:cNvSpPr>
            <a:spLocks noGrp="1"/>
          </p:cNvSpPr>
          <p:nvPr>
            <p:ph type="body" sz="quarter" idx="15"/>
          </p:nvPr>
        </p:nvSpPr>
        <p:spPr>
          <a:xfrm>
            <a:off x="4340491" y="1270000"/>
            <a:ext cx="3512344" cy="461665"/>
          </a:xfrm>
        </p:spPr>
        <p:txBody>
          <a:bodyPr/>
          <a:lstStyle/>
          <a:p>
            <a:r>
              <a:rPr lang="en-US"/>
              <a:t>Points to Consider </a:t>
            </a:r>
          </a:p>
        </p:txBody>
      </p:sp>
      <p:sp>
        <p:nvSpPr>
          <p:cNvPr id="18" name="Text Placeholder 17">
            <a:extLst>
              <a:ext uri="{FF2B5EF4-FFF2-40B4-BE49-F238E27FC236}">
                <a16:creationId xmlns:a16="http://schemas.microsoft.com/office/drawing/2014/main" id="{2012BE64-1132-4178-AB5D-718905423251}"/>
              </a:ext>
            </a:extLst>
          </p:cNvPr>
          <p:cNvSpPr>
            <a:spLocks noGrp="1"/>
          </p:cNvSpPr>
          <p:nvPr>
            <p:ph sz="quarter" idx="21"/>
          </p:nvPr>
        </p:nvSpPr>
        <p:spPr>
          <a:xfrm>
            <a:off x="4345782" y="1860141"/>
            <a:ext cx="3507052" cy="4136558"/>
          </a:xfrm>
        </p:spPr>
        <p:txBody>
          <a:bodyPr>
            <a:normAutofit fontScale="25000" lnSpcReduction="20000"/>
          </a:bodyPr>
          <a:lstStyle/>
          <a:p>
            <a:pPr marL="285739" indent="-285739">
              <a:lnSpc>
                <a:spcPts val="2333"/>
              </a:lnSpc>
              <a:buFont typeface="Arial" panose="020B0604020202020204" pitchFamily="34" charset="0"/>
              <a:buChar char="•"/>
            </a:pPr>
            <a:r>
              <a:rPr lang="en-US" sz="5600">
                <a:cs typeface="Arial" panose="020B0604020202020204" pitchFamily="34" charset="0"/>
              </a:rPr>
              <a:t>Does your distributor use sub-distributors to sell Medtronic products?</a:t>
            </a:r>
          </a:p>
          <a:p>
            <a:pPr marL="285739" indent="-285739">
              <a:lnSpc>
                <a:spcPts val="2333"/>
              </a:lnSpc>
              <a:buFont typeface="Arial" panose="020B0604020202020204" pitchFamily="34" charset="0"/>
              <a:buChar char="•"/>
            </a:pPr>
            <a:r>
              <a:rPr lang="en-US" sz="5600">
                <a:cs typeface="Arial" panose="020B0604020202020204" pitchFamily="34" charset="0"/>
              </a:rPr>
              <a:t>Did your distributor notify Medtronic?</a:t>
            </a:r>
          </a:p>
          <a:p>
            <a:pPr marL="285739" indent="-285739">
              <a:lnSpc>
                <a:spcPts val="2333"/>
              </a:lnSpc>
              <a:buFont typeface="Arial" panose="020B0604020202020204" pitchFamily="34" charset="0"/>
              <a:buChar char="•"/>
            </a:pPr>
            <a:r>
              <a:rPr lang="en-US" sz="5600">
                <a:cs typeface="Arial" panose="020B0604020202020204" pitchFamily="34" charset="0"/>
              </a:rPr>
              <a:t>Does your distributor conduct due diligence for any sub- distributors to ensure they do not present a corruption risk?  </a:t>
            </a:r>
          </a:p>
          <a:p>
            <a:pPr marL="285739" indent="-285739">
              <a:lnSpc>
                <a:spcPts val="2333"/>
              </a:lnSpc>
              <a:buFont typeface="Arial" panose="020B0604020202020204" pitchFamily="34" charset="0"/>
              <a:buChar char="•"/>
            </a:pPr>
            <a:r>
              <a:rPr lang="en-US" sz="5600">
                <a:cs typeface="Arial" panose="020B0604020202020204" pitchFamily="34" charset="0"/>
              </a:rPr>
              <a:t>Does your distributor require a written agreement?</a:t>
            </a:r>
          </a:p>
          <a:p>
            <a:pPr marL="285739" indent="-285739">
              <a:lnSpc>
                <a:spcPts val="2333"/>
              </a:lnSpc>
              <a:buFont typeface="Arial" panose="020B0604020202020204" pitchFamily="34" charset="0"/>
              <a:buChar char="•"/>
            </a:pPr>
            <a:r>
              <a:rPr lang="en-US" sz="5600">
                <a:cs typeface="Arial" panose="020B0604020202020204" pitchFamily="34" charset="0"/>
              </a:rPr>
              <a:t>Does your distributor ensure sub-distributors are complying with all our compliance and quality requirements?</a:t>
            </a:r>
          </a:p>
          <a:p>
            <a:endParaRPr lang="en-US"/>
          </a:p>
        </p:txBody>
      </p:sp>
      <p:sp>
        <p:nvSpPr>
          <p:cNvPr id="17" name="Text Placeholder 16">
            <a:extLst>
              <a:ext uri="{FF2B5EF4-FFF2-40B4-BE49-F238E27FC236}">
                <a16:creationId xmlns:a16="http://schemas.microsoft.com/office/drawing/2014/main" id="{594D2FF5-8B1D-47FB-BF21-40A153F41909}"/>
              </a:ext>
            </a:extLst>
          </p:cNvPr>
          <p:cNvSpPr>
            <a:spLocks noGrp="1"/>
          </p:cNvSpPr>
          <p:nvPr>
            <p:ph type="body" sz="quarter" idx="18"/>
          </p:nvPr>
        </p:nvSpPr>
        <p:spPr>
          <a:xfrm>
            <a:off x="8089637" y="1270000"/>
            <a:ext cx="3506387" cy="461665"/>
          </a:xfrm>
        </p:spPr>
        <p:txBody>
          <a:bodyPr/>
          <a:lstStyle/>
          <a:p>
            <a:r>
              <a:rPr lang="en-US"/>
              <a:t>Reference Materials</a:t>
            </a:r>
          </a:p>
        </p:txBody>
      </p:sp>
      <p:sp>
        <p:nvSpPr>
          <p:cNvPr id="23" name="Content Placeholder 22">
            <a:extLst>
              <a:ext uri="{FF2B5EF4-FFF2-40B4-BE49-F238E27FC236}">
                <a16:creationId xmlns:a16="http://schemas.microsoft.com/office/drawing/2014/main" id="{BC120ED7-2D48-4C64-AF23-6021F468EB07}"/>
              </a:ext>
            </a:extLst>
          </p:cNvPr>
          <p:cNvSpPr>
            <a:spLocks noGrp="1"/>
          </p:cNvSpPr>
          <p:nvPr>
            <p:ph sz="quarter" idx="22"/>
          </p:nvPr>
        </p:nvSpPr>
        <p:spPr>
          <a:xfrm>
            <a:off x="8089636" y="1860141"/>
            <a:ext cx="3507052" cy="4136558"/>
          </a:xfrm>
        </p:spPr>
        <p:txBody>
          <a:bodyPr>
            <a:normAutofit/>
          </a:bodyPr>
          <a:lstStyle/>
          <a:p>
            <a:pPr marL="238115" indent="-238115">
              <a:lnSpc>
                <a:spcPct val="150000"/>
              </a:lnSpc>
              <a:buFont typeface="Arial" panose="020B0604020202020204" pitchFamily="34" charset="0"/>
              <a:buChar char="•"/>
            </a:pPr>
            <a:r>
              <a:rPr lang="en-US" sz="1600">
                <a:cs typeface="Effra"/>
              </a:rPr>
              <a:t>Notification on Use of Sub-distributors</a:t>
            </a:r>
          </a:p>
          <a:p>
            <a:pPr marL="238115" indent="-238115">
              <a:lnSpc>
                <a:spcPct val="150000"/>
              </a:lnSpc>
              <a:buFont typeface="Arial" panose="020B0604020202020204" pitchFamily="34" charset="0"/>
              <a:buChar char="•"/>
            </a:pPr>
            <a:r>
              <a:rPr lang="en-US" sz="1600">
                <a:cs typeface="Effra"/>
              </a:rPr>
              <a:t>Due Diligence Quick Check</a:t>
            </a:r>
          </a:p>
          <a:p>
            <a:pPr marL="238115" indent="-238115">
              <a:lnSpc>
                <a:spcPct val="150000"/>
              </a:lnSpc>
              <a:buFont typeface="Arial" panose="020B0604020202020204" pitchFamily="34" charset="0"/>
              <a:buChar char="•"/>
            </a:pPr>
            <a:r>
              <a:rPr lang="en-US" sz="1600">
                <a:cs typeface="Effra"/>
              </a:rPr>
              <a:t>Do’s and Don’ts</a:t>
            </a:r>
          </a:p>
          <a:p>
            <a:pPr marL="238115" indent="-238115">
              <a:lnSpc>
                <a:spcPct val="150000"/>
              </a:lnSpc>
              <a:buFont typeface="Arial" panose="020B0604020202020204" pitchFamily="34" charset="0"/>
              <a:buChar char="•"/>
            </a:pPr>
            <a:r>
              <a:rPr lang="en-US" sz="1600">
                <a:cs typeface="Effra"/>
              </a:rPr>
              <a:t>Sample Code of Conduct</a:t>
            </a:r>
          </a:p>
          <a:p>
            <a:pPr>
              <a:lnSpc>
                <a:spcPct val="150000"/>
              </a:lnSpc>
            </a:pPr>
            <a:endParaRPr lang="en-US" sz="1600"/>
          </a:p>
          <a:p>
            <a:pPr>
              <a:lnSpc>
                <a:spcPct val="150000"/>
              </a:lnSpc>
            </a:pPr>
            <a:r>
              <a:rPr lang="en-US" sz="1600">
                <a:cs typeface="Arial" panose="020B0604020202020204" pitchFamily="34" charset="0"/>
              </a:rPr>
              <a:t>     Access them all </a:t>
            </a:r>
            <a:r>
              <a:rPr lang="en-US" sz="1600">
                <a:cs typeface="Arial" panose="020B0604020202020204" pitchFamily="34" charset="0"/>
                <a:hlinkClick r:id="rId3"/>
              </a:rPr>
              <a:t>here</a:t>
            </a:r>
            <a:r>
              <a:rPr lang="en-US" sz="1600">
                <a:cs typeface="Arial" panose="020B0604020202020204" pitchFamily="34" charset="0"/>
              </a:rPr>
              <a:t>.</a:t>
            </a:r>
            <a:endParaRPr lang="en-US"/>
          </a:p>
          <a:p>
            <a:pPr>
              <a:lnSpc>
                <a:spcPct val="150000"/>
              </a:lnSpc>
            </a:pPr>
            <a:endParaRPr lang="en-US"/>
          </a:p>
        </p:txBody>
      </p:sp>
      <p:sp>
        <p:nvSpPr>
          <p:cNvPr id="5" name="Footer Placeholder 4">
            <a:extLst>
              <a:ext uri="{FF2B5EF4-FFF2-40B4-BE49-F238E27FC236}">
                <a16:creationId xmlns:a16="http://schemas.microsoft.com/office/drawing/2014/main" id="{4887C697-D81E-4D11-AB14-323C4BE46CD9}"/>
              </a:ext>
            </a:extLst>
          </p:cNvPr>
          <p:cNvSpPr>
            <a:spLocks noGrp="1"/>
          </p:cNvSpPr>
          <p:nvPr>
            <p:ph type="ftr" sz="quarter" idx="10"/>
          </p:nvPr>
        </p:nvSpPr>
        <p:spPr>
          <a:xfrm>
            <a:off x="963083" y="6388511"/>
            <a:ext cx="8770938" cy="128177"/>
          </a:xfrm>
        </p:spPr>
        <p:txBody>
          <a:bodyPr/>
          <a:lstStyle/>
          <a:p>
            <a:pPr defTabSz="380985"/>
            <a:r>
              <a:rPr lang="en-US">
                <a:solidFill>
                  <a:srgbClr val="FFFFFF"/>
                </a:solidFill>
                <a:latin typeface="Avenir Next World"/>
              </a:rPr>
              <a:t>Distributor Compliance Presentation - June 2023 - Public</a:t>
            </a:r>
          </a:p>
        </p:txBody>
      </p:sp>
    </p:spTree>
    <p:extLst>
      <p:ext uri="{BB962C8B-B14F-4D97-AF65-F5344CB8AC3E}">
        <p14:creationId xmlns:p14="http://schemas.microsoft.com/office/powerpoint/2010/main" val="2763767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office supplies, handwriting, stationery&#10;&#10;Description automatically generated">
            <a:extLst>
              <a:ext uri="{FF2B5EF4-FFF2-40B4-BE49-F238E27FC236}">
                <a16:creationId xmlns:a16="http://schemas.microsoft.com/office/drawing/2014/main" id="{C3345F9C-067B-38B5-09AA-9D1BEEF034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42830" y="4910231"/>
            <a:ext cx="1645014" cy="1097280"/>
          </a:xfrm>
          <a:prstGeom prst="rect">
            <a:avLst/>
          </a:prstGeom>
        </p:spPr>
      </p:pic>
      <p:sp>
        <p:nvSpPr>
          <p:cNvPr id="2" name="Title 1">
            <a:extLst>
              <a:ext uri="{FF2B5EF4-FFF2-40B4-BE49-F238E27FC236}">
                <a16:creationId xmlns:a16="http://schemas.microsoft.com/office/drawing/2014/main" id="{DA32D9F5-62BB-4FE0-850C-9FAA423E52A7}"/>
              </a:ext>
            </a:extLst>
          </p:cNvPr>
          <p:cNvSpPr>
            <a:spLocks noGrp="1"/>
          </p:cNvSpPr>
          <p:nvPr>
            <p:ph type="title"/>
          </p:nvPr>
        </p:nvSpPr>
        <p:spPr>
          <a:xfrm>
            <a:off x="593661" y="364687"/>
            <a:ext cx="11002363" cy="332143"/>
          </a:xfrm>
        </p:spPr>
        <p:txBody>
          <a:bodyPr/>
          <a:lstStyle/>
          <a:p>
            <a:r>
              <a:rPr lang="en-US"/>
              <a:t>Books and Records</a:t>
            </a:r>
          </a:p>
        </p:txBody>
      </p:sp>
      <p:sp>
        <p:nvSpPr>
          <p:cNvPr id="7" name="Text Placeholder 6">
            <a:extLst>
              <a:ext uri="{FF2B5EF4-FFF2-40B4-BE49-F238E27FC236}">
                <a16:creationId xmlns:a16="http://schemas.microsoft.com/office/drawing/2014/main" id="{F6F8E2FF-E8E1-456F-9E6E-9CE25567C29F}"/>
              </a:ext>
            </a:extLst>
          </p:cNvPr>
          <p:cNvSpPr>
            <a:spLocks noGrp="1"/>
          </p:cNvSpPr>
          <p:nvPr>
            <p:ph type="body" sz="quarter" idx="14"/>
          </p:nvPr>
        </p:nvSpPr>
        <p:spPr>
          <a:xfrm>
            <a:off x="593990" y="889000"/>
            <a:ext cx="3509698" cy="461665"/>
          </a:xfrm>
        </p:spPr>
        <p:txBody>
          <a:bodyPr/>
          <a:lstStyle/>
          <a:p>
            <a:r>
              <a:rPr lang="en-US"/>
              <a:t>Key Elements</a:t>
            </a:r>
          </a:p>
        </p:txBody>
      </p:sp>
      <p:sp>
        <p:nvSpPr>
          <p:cNvPr id="16" name="Text Placeholder 15">
            <a:extLst>
              <a:ext uri="{FF2B5EF4-FFF2-40B4-BE49-F238E27FC236}">
                <a16:creationId xmlns:a16="http://schemas.microsoft.com/office/drawing/2014/main" id="{6ACE220B-440B-4408-91EE-2FAE076D2D28}"/>
              </a:ext>
            </a:extLst>
          </p:cNvPr>
          <p:cNvSpPr>
            <a:spLocks noGrp="1"/>
          </p:cNvSpPr>
          <p:nvPr>
            <p:ph sz="quarter" idx="20"/>
          </p:nvPr>
        </p:nvSpPr>
        <p:spPr>
          <a:xfrm>
            <a:off x="593990" y="1479141"/>
            <a:ext cx="3507052" cy="4136558"/>
          </a:xfrm>
        </p:spPr>
        <p:txBody>
          <a:bodyPr>
            <a:normAutofit/>
          </a:bodyPr>
          <a:lstStyle/>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Maintain purchase, sales, marketing expense and training program records for the period established in the agreement and according to local law</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Provide Medtronic (or its designated representative) with full and unrestricted access </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Submit an inventory and in-market sales report by units of Products upon request</a:t>
            </a:r>
          </a:p>
          <a:p>
            <a:endParaRPr lang="en-US"/>
          </a:p>
        </p:txBody>
      </p:sp>
      <p:sp>
        <p:nvSpPr>
          <p:cNvPr id="8" name="Text Placeholder 7">
            <a:extLst>
              <a:ext uri="{FF2B5EF4-FFF2-40B4-BE49-F238E27FC236}">
                <a16:creationId xmlns:a16="http://schemas.microsoft.com/office/drawing/2014/main" id="{E696C296-A1D2-4C9E-86B8-1AC00D6B3489}"/>
              </a:ext>
            </a:extLst>
          </p:cNvPr>
          <p:cNvSpPr>
            <a:spLocks noGrp="1"/>
          </p:cNvSpPr>
          <p:nvPr>
            <p:ph type="body" sz="quarter" idx="15"/>
          </p:nvPr>
        </p:nvSpPr>
        <p:spPr>
          <a:xfrm>
            <a:off x="4340491" y="889000"/>
            <a:ext cx="3512344" cy="461665"/>
          </a:xfrm>
        </p:spPr>
        <p:txBody>
          <a:bodyPr/>
          <a:lstStyle/>
          <a:p>
            <a:r>
              <a:rPr lang="en-US"/>
              <a:t>Points to Consider </a:t>
            </a:r>
          </a:p>
        </p:txBody>
      </p:sp>
      <p:sp>
        <p:nvSpPr>
          <p:cNvPr id="18" name="Text Placeholder 17">
            <a:extLst>
              <a:ext uri="{FF2B5EF4-FFF2-40B4-BE49-F238E27FC236}">
                <a16:creationId xmlns:a16="http://schemas.microsoft.com/office/drawing/2014/main" id="{2012BE64-1132-4178-AB5D-718905423251}"/>
              </a:ext>
            </a:extLst>
          </p:cNvPr>
          <p:cNvSpPr>
            <a:spLocks noGrp="1"/>
          </p:cNvSpPr>
          <p:nvPr>
            <p:ph sz="quarter" idx="21"/>
          </p:nvPr>
        </p:nvSpPr>
        <p:spPr>
          <a:xfrm>
            <a:off x="4345782" y="1479141"/>
            <a:ext cx="3507052" cy="4136558"/>
          </a:xfrm>
        </p:spPr>
        <p:txBody>
          <a:bodyPr>
            <a:normAutofit fontScale="25000" lnSpcReduction="20000"/>
          </a:bodyPr>
          <a:lstStyle/>
          <a:p>
            <a:pPr marL="285739" indent="-285739">
              <a:lnSpc>
                <a:spcPct val="120000"/>
              </a:lnSpc>
              <a:buFont typeface="Arial" panose="020B0604020202020204" pitchFamily="34" charset="0"/>
              <a:buChar char="•"/>
            </a:pPr>
            <a:r>
              <a:rPr lang="en-US" sz="6400">
                <a:cs typeface="Arial" panose="020B0604020202020204" pitchFamily="34" charset="0"/>
              </a:rPr>
              <a:t>Does your distributor have qualified accounting staff to maintain its financial records?</a:t>
            </a:r>
          </a:p>
          <a:p>
            <a:pPr marL="285739" indent="-285739">
              <a:lnSpc>
                <a:spcPct val="120000"/>
              </a:lnSpc>
              <a:buFont typeface="Arial" panose="020B0604020202020204" pitchFamily="34" charset="0"/>
              <a:buChar char="•"/>
            </a:pPr>
            <a:r>
              <a:rPr lang="en-US" sz="6400">
                <a:cs typeface="Arial" panose="020B0604020202020204" pitchFamily="34" charset="0"/>
              </a:rPr>
              <a:t>Is your distributor aware of the requirement to provide full access to Medtronic-related records upon request?</a:t>
            </a:r>
          </a:p>
          <a:p>
            <a:pPr marL="285739" indent="-285739">
              <a:lnSpc>
                <a:spcPct val="120000"/>
              </a:lnSpc>
              <a:buFont typeface="Arial" panose="020B0604020202020204" pitchFamily="34" charset="0"/>
              <a:buChar char="•"/>
            </a:pPr>
            <a:r>
              <a:rPr lang="en-US" sz="6400">
                <a:cs typeface="Arial" panose="020B0604020202020204" pitchFamily="34" charset="0"/>
              </a:rPr>
              <a:t>Has your distributor been asked to submit an inventory and in-market sales report by units of products and, if so, have they submitted that information on time?</a:t>
            </a:r>
          </a:p>
          <a:p>
            <a:pPr marL="285739" indent="-285739">
              <a:lnSpc>
                <a:spcPct val="120000"/>
              </a:lnSpc>
              <a:buFont typeface="Arial" panose="020B0604020202020204" pitchFamily="34" charset="0"/>
              <a:buChar char="•"/>
            </a:pPr>
            <a:r>
              <a:rPr lang="en-US" sz="6400">
                <a:cs typeface="Arial" panose="020B0604020202020204" pitchFamily="34" charset="0"/>
              </a:rPr>
              <a:t>Does your distributor have a way to segregate records for Medtronic transactions?</a:t>
            </a:r>
          </a:p>
          <a:p>
            <a:endParaRPr lang="en-US"/>
          </a:p>
        </p:txBody>
      </p:sp>
      <p:sp>
        <p:nvSpPr>
          <p:cNvPr id="17" name="Text Placeholder 16">
            <a:extLst>
              <a:ext uri="{FF2B5EF4-FFF2-40B4-BE49-F238E27FC236}">
                <a16:creationId xmlns:a16="http://schemas.microsoft.com/office/drawing/2014/main" id="{594D2FF5-8B1D-47FB-BF21-40A153F41909}"/>
              </a:ext>
            </a:extLst>
          </p:cNvPr>
          <p:cNvSpPr>
            <a:spLocks noGrp="1"/>
          </p:cNvSpPr>
          <p:nvPr>
            <p:ph type="body" sz="quarter" idx="18"/>
          </p:nvPr>
        </p:nvSpPr>
        <p:spPr>
          <a:xfrm>
            <a:off x="8089637" y="889000"/>
            <a:ext cx="3506387" cy="461665"/>
          </a:xfrm>
        </p:spPr>
        <p:txBody>
          <a:bodyPr/>
          <a:lstStyle/>
          <a:p>
            <a:r>
              <a:rPr lang="en-US"/>
              <a:t>Reference Materials</a:t>
            </a:r>
          </a:p>
        </p:txBody>
      </p:sp>
      <p:sp>
        <p:nvSpPr>
          <p:cNvPr id="23" name="Content Placeholder 22">
            <a:extLst>
              <a:ext uri="{FF2B5EF4-FFF2-40B4-BE49-F238E27FC236}">
                <a16:creationId xmlns:a16="http://schemas.microsoft.com/office/drawing/2014/main" id="{BC120ED7-2D48-4C64-AF23-6021F468EB07}"/>
              </a:ext>
            </a:extLst>
          </p:cNvPr>
          <p:cNvSpPr>
            <a:spLocks noGrp="1"/>
          </p:cNvSpPr>
          <p:nvPr>
            <p:ph sz="quarter" idx="22"/>
          </p:nvPr>
        </p:nvSpPr>
        <p:spPr>
          <a:xfrm>
            <a:off x="8089636" y="1479141"/>
            <a:ext cx="3507052" cy="4136558"/>
          </a:xfrm>
        </p:spPr>
        <p:txBody>
          <a:bodyPr>
            <a:normAutofit/>
          </a:bodyPr>
          <a:lstStyle/>
          <a:p>
            <a:pPr marL="238115" indent="-238115">
              <a:lnSpc>
                <a:spcPct val="150000"/>
              </a:lnSpc>
              <a:buFont typeface="Arial" panose="020B0604020202020204" pitchFamily="34" charset="0"/>
              <a:buChar char="•"/>
            </a:pPr>
            <a:r>
              <a:rPr lang="en-US" sz="1600">
                <a:cs typeface="Effra"/>
              </a:rPr>
              <a:t>Expense Reimbursement Form</a:t>
            </a:r>
          </a:p>
          <a:p>
            <a:pPr marL="238115" indent="-238115">
              <a:lnSpc>
                <a:spcPct val="150000"/>
              </a:lnSpc>
              <a:buFont typeface="Arial" panose="020B0604020202020204" pitchFamily="34" charset="0"/>
              <a:buChar char="•"/>
            </a:pPr>
            <a:r>
              <a:rPr lang="en-US" sz="1600">
                <a:cs typeface="Effra"/>
              </a:rPr>
              <a:t>Samples Request Form</a:t>
            </a:r>
          </a:p>
          <a:p>
            <a:pPr marL="238115" indent="-238115">
              <a:lnSpc>
                <a:spcPct val="150000"/>
              </a:lnSpc>
              <a:buFont typeface="Arial" panose="020B0604020202020204" pitchFamily="34" charset="0"/>
              <a:buChar char="•"/>
            </a:pPr>
            <a:r>
              <a:rPr lang="en-US" sz="1600">
                <a:cs typeface="Effra"/>
              </a:rPr>
              <a:t>Sponsorship Agreement</a:t>
            </a:r>
          </a:p>
          <a:p>
            <a:pPr marL="238115" indent="-238115">
              <a:lnSpc>
                <a:spcPct val="150000"/>
              </a:lnSpc>
              <a:buFont typeface="Arial" panose="020B0604020202020204" pitchFamily="34" charset="0"/>
              <a:buChar char="•"/>
            </a:pPr>
            <a:r>
              <a:rPr lang="en-US" sz="1600">
                <a:cs typeface="Effra"/>
              </a:rPr>
              <a:t>Consulting Agreement Notification Letter to HCP’s Employer</a:t>
            </a:r>
          </a:p>
          <a:p>
            <a:pPr marL="238115" indent="-238115">
              <a:lnSpc>
                <a:spcPct val="150000"/>
              </a:lnSpc>
              <a:buFont typeface="Arial" panose="020B0604020202020204" pitchFamily="34" charset="0"/>
              <a:buChar char="•"/>
            </a:pPr>
            <a:r>
              <a:rPr lang="en-US" sz="1600">
                <a:cs typeface="Effra"/>
              </a:rPr>
              <a:t>Do’s and Don’ts</a:t>
            </a:r>
          </a:p>
          <a:p>
            <a:pPr>
              <a:lnSpc>
                <a:spcPct val="150000"/>
              </a:lnSpc>
            </a:pPr>
            <a:r>
              <a:rPr lang="en-US" sz="1600">
                <a:cs typeface="Arial" panose="020B0604020202020204" pitchFamily="34" charset="0"/>
              </a:rPr>
              <a:t>     Access them all </a:t>
            </a:r>
            <a:r>
              <a:rPr lang="en-US" sz="1600">
                <a:cs typeface="Arial" panose="020B0604020202020204" pitchFamily="34" charset="0"/>
                <a:hlinkClick r:id="rId4"/>
              </a:rPr>
              <a:t>here</a:t>
            </a:r>
            <a:r>
              <a:rPr lang="en-US" sz="1600">
                <a:cs typeface="Arial" panose="020B0604020202020204" pitchFamily="34" charset="0"/>
              </a:rPr>
              <a:t>.</a:t>
            </a:r>
            <a:endParaRPr lang="en-US" sz="1600"/>
          </a:p>
          <a:p>
            <a:pPr>
              <a:lnSpc>
                <a:spcPct val="150000"/>
              </a:lnSpc>
            </a:pPr>
            <a:endParaRPr lang="en-US" sz="1600">
              <a:cs typeface="Effra"/>
            </a:endParaRPr>
          </a:p>
        </p:txBody>
      </p:sp>
      <p:sp>
        <p:nvSpPr>
          <p:cNvPr id="5" name="Footer Placeholder 4">
            <a:extLst>
              <a:ext uri="{FF2B5EF4-FFF2-40B4-BE49-F238E27FC236}">
                <a16:creationId xmlns:a16="http://schemas.microsoft.com/office/drawing/2014/main" id="{4887C697-D81E-4D11-AB14-323C4BE46CD9}"/>
              </a:ext>
            </a:extLst>
          </p:cNvPr>
          <p:cNvSpPr>
            <a:spLocks noGrp="1"/>
          </p:cNvSpPr>
          <p:nvPr>
            <p:ph type="ftr" sz="quarter" idx="10"/>
          </p:nvPr>
        </p:nvSpPr>
        <p:spPr>
          <a:xfrm>
            <a:off x="963083" y="6007511"/>
            <a:ext cx="8770938" cy="128177"/>
          </a:xfrm>
        </p:spPr>
        <p:txBody>
          <a:bodyPr/>
          <a:lstStyle/>
          <a:p>
            <a:pPr defTabSz="380985"/>
            <a:r>
              <a:rPr lang="en-US">
                <a:solidFill>
                  <a:srgbClr val="FFFFFF"/>
                </a:solidFill>
                <a:latin typeface="Avenir Next World"/>
              </a:rPr>
              <a:t>Distributor Compliance Presentation - June 2023 - Public</a:t>
            </a:r>
          </a:p>
        </p:txBody>
      </p:sp>
    </p:spTree>
    <p:extLst>
      <p:ext uri="{BB962C8B-B14F-4D97-AF65-F5344CB8AC3E}">
        <p14:creationId xmlns:p14="http://schemas.microsoft.com/office/powerpoint/2010/main" val="72719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AE42-6400-7432-CD10-F7CF73925493}"/>
              </a:ext>
            </a:extLst>
          </p:cNvPr>
          <p:cNvPicPr>
            <a:picLocks noChangeAspect="1"/>
          </p:cNvPicPr>
          <p:nvPr/>
        </p:nvPicPr>
        <p:blipFill>
          <a:blip r:embed="rId2"/>
          <a:stretch>
            <a:fillRect/>
          </a:stretch>
        </p:blipFill>
        <p:spPr>
          <a:xfrm>
            <a:off x="2862910" y="758447"/>
            <a:ext cx="9265920" cy="5212080"/>
          </a:xfrm>
          <a:prstGeom prst="rect">
            <a:avLst/>
          </a:prstGeom>
        </p:spPr>
      </p:pic>
      <p:sp>
        <p:nvSpPr>
          <p:cNvPr id="2" name="Title 1">
            <a:extLst>
              <a:ext uri="{FF2B5EF4-FFF2-40B4-BE49-F238E27FC236}">
                <a16:creationId xmlns:a16="http://schemas.microsoft.com/office/drawing/2014/main" id="{DA32D9F5-62BB-4FE0-850C-9FAA423E52A7}"/>
              </a:ext>
            </a:extLst>
          </p:cNvPr>
          <p:cNvSpPr>
            <a:spLocks noGrp="1"/>
          </p:cNvSpPr>
          <p:nvPr>
            <p:ph type="title"/>
          </p:nvPr>
        </p:nvSpPr>
        <p:spPr>
          <a:xfrm>
            <a:off x="593661" y="364687"/>
            <a:ext cx="11002363" cy="332143"/>
          </a:xfrm>
        </p:spPr>
        <p:txBody>
          <a:bodyPr/>
          <a:lstStyle/>
          <a:p>
            <a:r>
              <a:rPr lang="en-US"/>
              <a:t>Quality Considerations</a:t>
            </a:r>
          </a:p>
        </p:txBody>
      </p:sp>
      <p:sp>
        <p:nvSpPr>
          <p:cNvPr id="7" name="Text Placeholder 6">
            <a:extLst>
              <a:ext uri="{FF2B5EF4-FFF2-40B4-BE49-F238E27FC236}">
                <a16:creationId xmlns:a16="http://schemas.microsoft.com/office/drawing/2014/main" id="{F6F8E2FF-E8E1-456F-9E6E-9CE25567C29F}"/>
              </a:ext>
            </a:extLst>
          </p:cNvPr>
          <p:cNvSpPr>
            <a:spLocks noGrp="1"/>
          </p:cNvSpPr>
          <p:nvPr>
            <p:ph type="body" sz="quarter" idx="14"/>
          </p:nvPr>
        </p:nvSpPr>
        <p:spPr>
          <a:xfrm>
            <a:off x="593990" y="946150"/>
            <a:ext cx="3509698" cy="461665"/>
          </a:xfrm>
        </p:spPr>
        <p:txBody>
          <a:bodyPr/>
          <a:lstStyle/>
          <a:p>
            <a:r>
              <a:rPr lang="en-US"/>
              <a:t>Key Elements</a:t>
            </a:r>
          </a:p>
        </p:txBody>
      </p:sp>
      <p:sp>
        <p:nvSpPr>
          <p:cNvPr id="16" name="Text Placeholder 15">
            <a:extLst>
              <a:ext uri="{FF2B5EF4-FFF2-40B4-BE49-F238E27FC236}">
                <a16:creationId xmlns:a16="http://schemas.microsoft.com/office/drawing/2014/main" id="{6ACE220B-440B-4408-91EE-2FAE076D2D28}"/>
              </a:ext>
            </a:extLst>
          </p:cNvPr>
          <p:cNvSpPr>
            <a:spLocks noGrp="1"/>
          </p:cNvSpPr>
          <p:nvPr>
            <p:ph sz="quarter" idx="20"/>
          </p:nvPr>
        </p:nvSpPr>
        <p:spPr>
          <a:xfrm>
            <a:off x="593990" y="1536291"/>
            <a:ext cx="3054085" cy="4136558"/>
          </a:xfrm>
        </p:spPr>
        <p:txBody>
          <a:bodyPr vert="horz" lIns="0" tIns="0" rIns="0" bIns="0" rtlCol="0" anchor="t">
            <a:normAutofit fontScale="92500"/>
          </a:bodyPr>
          <a:lstStyle/>
          <a:p>
            <a:pPr marL="285115" indent="-285115" defTabSz="761970" eaLnBrk="0" fontAlgn="base" hangingPunct="0">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Notify Medtronic of any product complaints no later than 48 hours through the reporting tool mPXR</a:t>
            </a:r>
            <a:endParaRPr lang="fr-FR"/>
          </a:p>
          <a:p>
            <a:pPr marL="285115" indent="-285115" defTabSz="761970" eaLnBrk="0" fontAlgn="base" hangingPunct="0">
              <a:spcBef>
                <a:spcPct val="0"/>
              </a:spcBef>
              <a:spcAft>
                <a:spcPct val="0"/>
              </a:spcAft>
              <a:buFont typeface="Arial" panose="020B0604020202020204" pitchFamily="34" charset="0"/>
              <a:buChar char="•"/>
            </a:pPr>
            <a:endParaRPr lang="en-US" altLang="en-US" sz="1600">
              <a:ea typeface="Calibri" panose="020F0502020204030204" pitchFamily="34" charset="0"/>
              <a:cs typeface="Arial" panose="020B0604020202020204" pitchFamily="34" charset="0"/>
            </a:endParaRPr>
          </a:p>
          <a:p>
            <a:pPr marL="285115" indent="-285115" defTabSz="761970">
              <a:spcBef>
                <a:spcPct val="0"/>
              </a:spcBef>
              <a:spcAft>
                <a:spcPct val="0"/>
              </a:spcAft>
              <a:buFont typeface="Arial" panose="020B0604020202020204" pitchFamily="34" charset="0"/>
              <a:buChar char="•"/>
            </a:pPr>
            <a:r>
              <a:rPr lang="en-US" altLang="en-US" sz="1600">
                <a:cs typeface="Arial"/>
              </a:rPr>
              <a:t>Execute any action required by Medtronic to implement a field corrective action</a:t>
            </a:r>
            <a:endParaRPr lang="en-US"/>
          </a:p>
          <a:p>
            <a:pPr marL="285115" indent="-285115" defTabSz="761970" eaLnBrk="0" fontAlgn="base" hangingPunct="0">
              <a:spcBef>
                <a:spcPct val="0"/>
              </a:spcBef>
              <a:spcAft>
                <a:spcPct val="0"/>
              </a:spcAft>
              <a:buFont typeface="Arial" panose="020B0604020202020204" pitchFamily="34" charset="0"/>
              <a:buChar char="•"/>
            </a:pPr>
            <a:endParaRPr lang="en-US" altLang="en-US" sz="1600">
              <a:ea typeface="Calibri" panose="020F0502020204030204" pitchFamily="34" charset="0"/>
              <a:cs typeface="Arial" panose="020B0604020202020204" pitchFamily="34" charset="0"/>
            </a:endParaRPr>
          </a:p>
          <a:p>
            <a:pPr marL="285115" indent="-285115" defTabSz="761970" eaLnBrk="0" fontAlgn="base" hangingPunct="0">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Ensure product traceability</a:t>
            </a:r>
          </a:p>
          <a:p>
            <a:pPr marL="285115" indent="-285115" defTabSz="761970" eaLnBrk="0" fontAlgn="base" hangingPunct="0">
              <a:spcBef>
                <a:spcPct val="0"/>
              </a:spcBef>
              <a:spcAft>
                <a:spcPct val="0"/>
              </a:spcAft>
              <a:buFont typeface="Arial" panose="020B0604020202020204" pitchFamily="34" charset="0"/>
              <a:buChar char="•"/>
            </a:pPr>
            <a:endParaRPr lang="en-US" altLang="en-US" sz="1600">
              <a:ea typeface="Calibri" panose="020F0502020204030204" pitchFamily="34" charset="0"/>
              <a:cs typeface="Arial" panose="020B0604020202020204" pitchFamily="34" charset="0"/>
            </a:endParaRPr>
          </a:p>
          <a:p>
            <a:pPr marL="285115" indent="-285115" defTabSz="761970" eaLnBrk="0" fontAlgn="base" hangingPunct="0">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Do not alter the packaging nor relabel the product and store them in the specified condition</a:t>
            </a:r>
          </a:p>
          <a:p>
            <a:pPr marL="285115" indent="-285115" defTabSz="761970" eaLnBrk="0" fontAlgn="base" hangingPunct="0">
              <a:spcBef>
                <a:spcPct val="0"/>
              </a:spcBef>
              <a:spcAft>
                <a:spcPct val="0"/>
              </a:spcAft>
              <a:buFont typeface="Arial" panose="020B0604020202020204" pitchFamily="34" charset="0"/>
              <a:buChar char="•"/>
            </a:pPr>
            <a:endParaRPr lang="en-US" altLang="en-US" sz="1600">
              <a:ea typeface="Calibri" panose="020F0502020204030204" pitchFamily="34" charset="0"/>
              <a:cs typeface="Arial" panose="020B0604020202020204" pitchFamily="34" charset="0"/>
            </a:endParaRPr>
          </a:p>
          <a:p>
            <a:pPr marL="285115" indent="-285115" defTabSz="761970" eaLnBrk="0" fontAlgn="base" hangingPunct="0">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Do not promote use other than the manufacturer labeling or instructions</a:t>
            </a:r>
          </a:p>
          <a:p>
            <a:endParaRPr lang="en-US"/>
          </a:p>
        </p:txBody>
      </p:sp>
      <p:sp>
        <p:nvSpPr>
          <p:cNvPr id="8" name="Text Placeholder 7">
            <a:extLst>
              <a:ext uri="{FF2B5EF4-FFF2-40B4-BE49-F238E27FC236}">
                <a16:creationId xmlns:a16="http://schemas.microsoft.com/office/drawing/2014/main" id="{E696C296-A1D2-4C9E-86B8-1AC00D6B3489}"/>
              </a:ext>
            </a:extLst>
          </p:cNvPr>
          <p:cNvSpPr>
            <a:spLocks noGrp="1"/>
          </p:cNvSpPr>
          <p:nvPr>
            <p:ph type="body" sz="quarter" idx="15"/>
          </p:nvPr>
        </p:nvSpPr>
        <p:spPr>
          <a:xfrm>
            <a:off x="3983526" y="946150"/>
            <a:ext cx="3512344" cy="461665"/>
          </a:xfrm>
        </p:spPr>
        <p:txBody>
          <a:bodyPr/>
          <a:lstStyle/>
          <a:p>
            <a:r>
              <a:rPr lang="en-US"/>
              <a:t>Points to Consider </a:t>
            </a:r>
          </a:p>
        </p:txBody>
      </p:sp>
      <p:sp>
        <p:nvSpPr>
          <p:cNvPr id="18" name="Text Placeholder 17">
            <a:extLst>
              <a:ext uri="{FF2B5EF4-FFF2-40B4-BE49-F238E27FC236}">
                <a16:creationId xmlns:a16="http://schemas.microsoft.com/office/drawing/2014/main" id="{2012BE64-1132-4178-AB5D-718905423251}"/>
              </a:ext>
            </a:extLst>
          </p:cNvPr>
          <p:cNvSpPr>
            <a:spLocks noGrp="1"/>
          </p:cNvSpPr>
          <p:nvPr>
            <p:ph sz="quarter" idx="21"/>
          </p:nvPr>
        </p:nvSpPr>
        <p:spPr>
          <a:xfrm>
            <a:off x="4000499" y="1536291"/>
            <a:ext cx="4089137" cy="4136558"/>
          </a:xfrm>
        </p:spPr>
        <p:txBody>
          <a:bodyPr>
            <a:normAutofit fontScale="25000" lnSpcReduction="20000"/>
          </a:bodyPr>
          <a:lstStyle/>
          <a:p>
            <a:pPr marL="285739" indent="-285739">
              <a:lnSpc>
                <a:spcPts val="2333"/>
              </a:lnSpc>
              <a:buFont typeface="Arial" panose="020B0604020202020204" pitchFamily="34" charset="0"/>
              <a:buChar char="•"/>
            </a:pPr>
            <a:r>
              <a:rPr lang="en-US" sz="5600">
                <a:cs typeface="Arial" panose="020B0604020202020204" pitchFamily="34" charset="0"/>
              </a:rPr>
              <a:t>Is your distributor familiar with the complaint reporting tools?</a:t>
            </a:r>
          </a:p>
          <a:p>
            <a:pPr marL="285739" indent="-285739">
              <a:lnSpc>
                <a:spcPts val="2333"/>
              </a:lnSpc>
              <a:buFont typeface="Arial" panose="020B0604020202020204" pitchFamily="34" charset="0"/>
              <a:buChar char="•"/>
            </a:pPr>
            <a:r>
              <a:rPr lang="en-US" sz="5600">
                <a:cs typeface="Arial" panose="020B0604020202020204" pitchFamily="34" charset="0"/>
              </a:rPr>
              <a:t>Has your distributor trained its employees on the quality/regulatory requirements?</a:t>
            </a:r>
          </a:p>
          <a:p>
            <a:pPr marL="285739" indent="-285739">
              <a:lnSpc>
                <a:spcPts val="2333"/>
              </a:lnSpc>
              <a:buFont typeface="Arial" panose="020B0604020202020204" pitchFamily="34" charset="0"/>
              <a:buChar char="•"/>
            </a:pPr>
            <a:r>
              <a:rPr lang="en-US" sz="5600">
                <a:cs typeface="Arial" panose="020B0604020202020204" pitchFamily="34" charset="0"/>
              </a:rPr>
              <a:t>Does your distributor promote use other than the manufacturer labeling or instructions?</a:t>
            </a:r>
          </a:p>
          <a:p>
            <a:pPr marL="285739" indent="-285739">
              <a:lnSpc>
                <a:spcPts val="2333"/>
              </a:lnSpc>
              <a:buFont typeface="Arial" panose="020B0604020202020204" pitchFamily="34" charset="0"/>
              <a:buChar char="•"/>
            </a:pPr>
            <a:r>
              <a:rPr lang="en-US" sz="5600">
                <a:cs typeface="Arial" panose="020B0604020202020204" pitchFamily="34" charset="0"/>
              </a:rPr>
              <a:t>Do your distributor´s storage facilities meet our requirements?</a:t>
            </a:r>
          </a:p>
          <a:p>
            <a:pPr marL="285739" indent="-285739">
              <a:lnSpc>
                <a:spcPts val="2333"/>
              </a:lnSpc>
              <a:buFont typeface="Arial" panose="020B0604020202020204" pitchFamily="34" charset="0"/>
              <a:buChar char="•"/>
            </a:pPr>
            <a:r>
              <a:rPr lang="en-US" sz="5600">
                <a:cs typeface="Arial" panose="020B0604020202020204" pitchFamily="34" charset="0"/>
              </a:rPr>
              <a:t>Does your distributor use a system to track products?</a:t>
            </a:r>
          </a:p>
          <a:p>
            <a:pPr marL="285739" indent="-285739">
              <a:lnSpc>
                <a:spcPts val="2333"/>
              </a:lnSpc>
              <a:buFont typeface="Arial" panose="020B0604020202020204" pitchFamily="34" charset="0"/>
              <a:buChar char="•"/>
            </a:pPr>
            <a:r>
              <a:rPr lang="en-US" sz="5600">
                <a:cs typeface="Arial" panose="020B0604020202020204" pitchFamily="34" charset="0"/>
              </a:rPr>
              <a:t>Has your distributor executed any action required by Medtronic to implement a field corrective action?</a:t>
            </a:r>
          </a:p>
          <a:p>
            <a:endParaRPr lang="en-US"/>
          </a:p>
        </p:txBody>
      </p:sp>
      <p:sp>
        <p:nvSpPr>
          <p:cNvPr id="17" name="Text Placeholder 16">
            <a:extLst>
              <a:ext uri="{FF2B5EF4-FFF2-40B4-BE49-F238E27FC236}">
                <a16:creationId xmlns:a16="http://schemas.microsoft.com/office/drawing/2014/main" id="{594D2FF5-8B1D-47FB-BF21-40A153F41909}"/>
              </a:ext>
            </a:extLst>
          </p:cNvPr>
          <p:cNvSpPr>
            <a:spLocks noGrp="1"/>
          </p:cNvSpPr>
          <p:nvPr>
            <p:ph type="body" sz="quarter" idx="18"/>
          </p:nvPr>
        </p:nvSpPr>
        <p:spPr>
          <a:xfrm>
            <a:off x="8458200" y="946150"/>
            <a:ext cx="3506387" cy="461665"/>
          </a:xfrm>
        </p:spPr>
        <p:txBody>
          <a:bodyPr/>
          <a:lstStyle/>
          <a:p>
            <a:r>
              <a:rPr lang="en-US"/>
              <a:t>Reference Materials</a:t>
            </a:r>
          </a:p>
        </p:txBody>
      </p:sp>
      <p:sp>
        <p:nvSpPr>
          <p:cNvPr id="23" name="Content Placeholder 22">
            <a:extLst>
              <a:ext uri="{FF2B5EF4-FFF2-40B4-BE49-F238E27FC236}">
                <a16:creationId xmlns:a16="http://schemas.microsoft.com/office/drawing/2014/main" id="{BC120ED7-2D48-4C64-AF23-6021F468EB07}"/>
              </a:ext>
            </a:extLst>
          </p:cNvPr>
          <p:cNvSpPr>
            <a:spLocks noGrp="1"/>
          </p:cNvSpPr>
          <p:nvPr>
            <p:ph sz="quarter" idx="22"/>
          </p:nvPr>
        </p:nvSpPr>
        <p:spPr>
          <a:xfrm>
            <a:off x="8458200" y="1536291"/>
            <a:ext cx="3138488" cy="4136558"/>
          </a:xfrm>
        </p:spPr>
        <p:txBody>
          <a:bodyPr>
            <a:normAutofit/>
          </a:bodyPr>
          <a:lstStyle/>
          <a:p>
            <a:pPr marL="238115" indent="-238115">
              <a:lnSpc>
                <a:spcPts val="1583"/>
              </a:lnSpc>
              <a:buFont typeface="Arial" panose="020B0604020202020204" pitchFamily="34" charset="0"/>
              <a:buChar char="•"/>
            </a:pPr>
            <a:r>
              <a:rPr lang="en-US" sz="1600">
                <a:latin typeface="Effra"/>
                <a:cs typeface="Effra"/>
                <a:hlinkClick r:id="rId3"/>
              </a:rPr>
              <a:t>Quality Guidelines</a:t>
            </a:r>
            <a:endParaRPr lang="en-US" sz="1600">
              <a:latin typeface="Effra"/>
              <a:cs typeface="Effra"/>
            </a:endParaRPr>
          </a:p>
          <a:p>
            <a:pPr marL="238115" indent="-238115">
              <a:lnSpc>
                <a:spcPts val="1583"/>
              </a:lnSpc>
              <a:buFont typeface="Arial" panose="020B0604020202020204" pitchFamily="34" charset="0"/>
              <a:buChar char="•"/>
            </a:pPr>
            <a:r>
              <a:rPr lang="en-US" sz="1600">
                <a:latin typeface="Effra"/>
                <a:cs typeface="Effra"/>
                <a:hlinkClick r:id="rId4"/>
              </a:rPr>
              <a:t>Reporting tool for product complaints</a:t>
            </a:r>
            <a:endParaRPr lang="en-US" sz="1600">
              <a:cs typeface="Effra"/>
            </a:endParaRPr>
          </a:p>
        </p:txBody>
      </p:sp>
      <p:sp>
        <p:nvSpPr>
          <p:cNvPr id="5" name="Footer Placeholder 4">
            <a:extLst>
              <a:ext uri="{FF2B5EF4-FFF2-40B4-BE49-F238E27FC236}">
                <a16:creationId xmlns:a16="http://schemas.microsoft.com/office/drawing/2014/main" id="{4887C697-D81E-4D11-AB14-323C4BE46CD9}"/>
              </a:ext>
            </a:extLst>
          </p:cNvPr>
          <p:cNvSpPr>
            <a:spLocks noGrp="1"/>
          </p:cNvSpPr>
          <p:nvPr>
            <p:ph type="ftr" sz="quarter" idx="10"/>
          </p:nvPr>
        </p:nvSpPr>
        <p:spPr>
          <a:xfrm>
            <a:off x="705908" y="6350411"/>
            <a:ext cx="8770938" cy="128177"/>
          </a:xfrm>
        </p:spPr>
        <p:txBody>
          <a:bodyPr/>
          <a:lstStyle/>
          <a:p>
            <a:pPr defTabSz="380985"/>
            <a:r>
              <a:rPr lang="en-US">
                <a:solidFill>
                  <a:srgbClr val="FFFFFF"/>
                </a:solidFill>
                <a:latin typeface="Avenir Next World"/>
              </a:rPr>
              <a:t>Distributor Compliance Presentation - June 2023 - Public</a:t>
            </a:r>
          </a:p>
        </p:txBody>
      </p:sp>
    </p:spTree>
    <p:extLst>
      <p:ext uri="{BB962C8B-B14F-4D97-AF65-F5344CB8AC3E}">
        <p14:creationId xmlns:p14="http://schemas.microsoft.com/office/powerpoint/2010/main" val="345595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3361C-C8DC-B3B9-64CF-23C9CEC5EA58}"/>
              </a:ext>
            </a:extLst>
          </p:cNvPr>
          <p:cNvPicPr>
            <a:picLocks noChangeAspect="1"/>
          </p:cNvPicPr>
          <p:nvPr/>
        </p:nvPicPr>
        <p:blipFill>
          <a:blip r:embed="rId2">
            <a:alphaModFix amt="35000"/>
          </a:blip>
          <a:stretch>
            <a:fillRect/>
          </a:stretch>
        </p:blipFill>
        <p:spPr>
          <a:xfrm>
            <a:off x="2852074" y="808995"/>
            <a:ext cx="9144000" cy="5143500"/>
          </a:xfrm>
          <a:prstGeom prst="rect">
            <a:avLst/>
          </a:prstGeom>
        </p:spPr>
      </p:pic>
      <p:sp>
        <p:nvSpPr>
          <p:cNvPr id="2" name="Title 1">
            <a:extLst>
              <a:ext uri="{FF2B5EF4-FFF2-40B4-BE49-F238E27FC236}">
                <a16:creationId xmlns:a16="http://schemas.microsoft.com/office/drawing/2014/main" id="{DA32D9F5-62BB-4FE0-850C-9FAA423E52A7}"/>
              </a:ext>
            </a:extLst>
          </p:cNvPr>
          <p:cNvSpPr>
            <a:spLocks noGrp="1"/>
          </p:cNvSpPr>
          <p:nvPr>
            <p:ph type="title"/>
          </p:nvPr>
        </p:nvSpPr>
        <p:spPr>
          <a:xfrm>
            <a:off x="593661" y="364687"/>
            <a:ext cx="11002363" cy="332143"/>
          </a:xfrm>
        </p:spPr>
        <p:txBody>
          <a:bodyPr/>
          <a:lstStyle/>
          <a:p>
            <a:r>
              <a:rPr lang="en-US"/>
              <a:t>Conflicts of Interest</a:t>
            </a:r>
          </a:p>
        </p:txBody>
      </p:sp>
      <p:sp>
        <p:nvSpPr>
          <p:cNvPr id="7" name="Text Placeholder 6">
            <a:extLst>
              <a:ext uri="{FF2B5EF4-FFF2-40B4-BE49-F238E27FC236}">
                <a16:creationId xmlns:a16="http://schemas.microsoft.com/office/drawing/2014/main" id="{F6F8E2FF-E8E1-456F-9E6E-9CE25567C29F}"/>
              </a:ext>
            </a:extLst>
          </p:cNvPr>
          <p:cNvSpPr>
            <a:spLocks noGrp="1"/>
          </p:cNvSpPr>
          <p:nvPr>
            <p:ph type="body" sz="quarter" idx="14"/>
          </p:nvPr>
        </p:nvSpPr>
        <p:spPr>
          <a:xfrm>
            <a:off x="593990" y="1108075"/>
            <a:ext cx="3509698" cy="461665"/>
          </a:xfrm>
        </p:spPr>
        <p:txBody>
          <a:bodyPr/>
          <a:lstStyle/>
          <a:p>
            <a:r>
              <a:rPr lang="en-US"/>
              <a:t>Key Elements</a:t>
            </a:r>
          </a:p>
        </p:txBody>
      </p:sp>
      <p:sp>
        <p:nvSpPr>
          <p:cNvPr id="16" name="Text Placeholder 15">
            <a:extLst>
              <a:ext uri="{FF2B5EF4-FFF2-40B4-BE49-F238E27FC236}">
                <a16:creationId xmlns:a16="http://schemas.microsoft.com/office/drawing/2014/main" id="{6ACE220B-440B-4408-91EE-2FAE076D2D28}"/>
              </a:ext>
            </a:extLst>
          </p:cNvPr>
          <p:cNvSpPr>
            <a:spLocks noGrp="1"/>
          </p:cNvSpPr>
          <p:nvPr>
            <p:ph sz="quarter" idx="20"/>
          </p:nvPr>
        </p:nvSpPr>
        <p:spPr>
          <a:xfrm>
            <a:off x="593990" y="1698216"/>
            <a:ext cx="3507052" cy="4136558"/>
          </a:xfrm>
        </p:spPr>
        <p:txBody>
          <a:bodyPr>
            <a:normAutofit fontScale="92500"/>
          </a:bodyPr>
          <a:lstStyle/>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400">
                <a:ea typeface="Calibri" panose="020F0502020204030204" pitchFamily="34" charset="0"/>
                <a:cs typeface="Arial" panose="020B0604020202020204" pitchFamily="34" charset="0"/>
              </a:rPr>
              <a:t>Disclose personal relationships with customers, government officials or Medtronic employees</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400">
                <a:ea typeface="Calibri" panose="020F0502020204030204" pitchFamily="34" charset="0"/>
                <a:cs typeface="Arial" panose="020B0604020202020204" pitchFamily="34" charset="0"/>
              </a:rPr>
              <a:t>Disclose business relationships (other than those necessary to fulfill contractual requirements with Medtronic) with customers, government officials or Medtronic employees </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400">
                <a:ea typeface="Calibri" panose="020F0502020204030204" pitchFamily="34" charset="0"/>
                <a:cs typeface="Arial" panose="020B0604020202020204" pitchFamily="34" charset="0"/>
              </a:rPr>
              <a:t>Disclose ownership, other investment interests or any compensation received from a customer</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400">
                <a:ea typeface="Calibri" panose="020F0502020204030204" pitchFamily="34" charset="0"/>
                <a:cs typeface="Arial" panose="020B0604020202020204" pitchFamily="34" charset="0"/>
              </a:rPr>
              <a:t>Disclose any other information regarding a situation that may present a real or perceived conflict of interest</a:t>
            </a:r>
          </a:p>
        </p:txBody>
      </p:sp>
      <p:sp>
        <p:nvSpPr>
          <p:cNvPr id="8" name="Text Placeholder 7">
            <a:extLst>
              <a:ext uri="{FF2B5EF4-FFF2-40B4-BE49-F238E27FC236}">
                <a16:creationId xmlns:a16="http://schemas.microsoft.com/office/drawing/2014/main" id="{E696C296-A1D2-4C9E-86B8-1AC00D6B3489}"/>
              </a:ext>
            </a:extLst>
          </p:cNvPr>
          <p:cNvSpPr>
            <a:spLocks noGrp="1"/>
          </p:cNvSpPr>
          <p:nvPr>
            <p:ph type="body" sz="quarter" idx="15"/>
          </p:nvPr>
        </p:nvSpPr>
        <p:spPr>
          <a:xfrm>
            <a:off x="4340491" y="1108075"/>
            <a:ext cx="3512344" cy="461665"/>
          </a:xfrm>
        </p:spPr>
        <p:txBody>
          <a:bodyPr/>
          <a:lstStyle/>
          <a:p>
            <a:r>
              <a:rPr lang="en-US"/>
              <a:t>Points to Consider </a:t>
            </a:r>
          </a:p>
        </p:txBody>
      </p:sp>
      <p:sp>
        <p:nvSpPr>
          <p:cNvPr id="18" name="Text Placeholder 17">
            <a:extLst>
              <a:ext uri="{FF2B5EF4-FFF2-40B4-BE49-F238E27FC236}">
                <a16:creationId xmlns:a16="http://schemas.microsoft.com/office/drawing/2014/main" id="{2012BE64-1132-4178-AB5D-718905423251}"/>
              </a:ext>
            </a:extLst>
          </p:cNvPr>
          <p:cNvSpPr>
            <a:spLocks noGrp="1"/>
          </p:cNvSpPr>
          <p:nvPr>
            <p:ph sz="quarter" idx="21"/>
          </p:nvPr>
        </p:nvSpPr>
        <p:spPr>
          <a:xfrm>
            <a:off x="4345782" y="1698215"/>
            <a:ext cx="3507052" cy="4553359"/>
          </a:xfrm>
        </p:spPr>
        <p:txBody>
          <a:bodyPr>
            <a:normAutofit fontScale="92500"/>
          </a:bodyPr>
          <a:lstStyle/>
          <a:p>
            <a:pPr marL="285739" indent="-285739">
              <a:lnSpc>
                <a:spcPts val="2333"/>
              </a:lnSpc>
              <a:buFont typeface="Arial" panose="020B0604020202020204" pitchFamily="34" charset="0"/>
              <a:buChar char="•"/>
            </a:pPr>
            <a:r>
              <a:rPr lang="en-US" sz="1400">
                <a:cs typeface="Arial" panose="020B0604020202020204" pitchFamily="34" charset="0"/>
              </a:rPr>
              <a:t>Is your distributor familiar with what a conflict of interest is? </a:t>
            </a:r>
          </a:p>
          <a:p>
            <a:pPr marL="285739" indent="-285739">
              <a:lnSpc>
                <a:spcPts val="2333"/>
              </a:lnSpc>
              <a:buFont typeface="Arial" panose="020B0604020202020204" pitchFamily="34" charset="0"/>
              <a:buChar char="•"/>
            </a:pPr>
            <a:r>
              <a:rPr lang="en-US" sz="1400">
                <a:cs typeface="Arial" panose="020B0604020202020204" pitchFamily="34" charset="0"/>
              </a:rPr>
              <a:t>Is your distributor aware of any conflicts of interest with their customers or with Medtronic?</a:t>
            </a:r>
          </a:p>
          <a:p>
            <a:pPr marL="285739" indent="-285739">
              <a:lnSpc>
                <a:spcPts val="2333"/>
              </a:lnSpc>
              <a:buFont typeface="Arial" panose="020B0604020202020204" pitchFamily="34" charset="0"/>
              <a:buChar char="•"/>
            </a:pPr>
            <a:r>
              <a:rPr lang="en-US" sz="1400">
                <a:cs typeface="Arial" panose="020B0604020202020204" pitchFamily="34" charset="0"/>
              </a:rPr>
              <a:t>Does your distributor train its employees and sub-distributors on conflicts of interest?</a:t>
            </a:r>
          </a:p>
          <a:p>
            <a:pPr marL="285739" indent="-285739">
              <a:lnSpc>
                <a:spcPts val="2333"/>
              </a:lnSpc>
              <a:buFont typeface="Arial" panose="020B0604020202020204" pitchFamily="34" charset="0"/>
              <a:buChar char="•"/>
            </a:pPr>
            <a:r>
              <a:rPr lang="en-US" sz="1400">
                <a:cs typeface="Arial" panose="020B0604020202020204" pitchFamily="34" charset="0"/>
              </a:rPr>
              <a:t>Has your distributor informed Medtronic of any actual or potential conflicts of interest?</a:t>
            </a:r>
          </a:p>
          <a:p>
            <a:pPr marL="285739" indent="-285739">
              <a:lnSpc>
                <a:spcPts val="2333"/>
              </a:lnSpc>
              <a:buFont typeface="Arial" panose="020B0604020202020204" pitchFamily="34" charset="0"/>
              <a:buChar char="•"/>
            </a:pPr>
            <a:r>
              <a:rPr lang="en-US" sz="1400">
                <a:cs typeface="Arial" panose="020B0604020202020204" pitchFamily="34" charset="0"/>
              </a:rPr>
              <a:t>Is your distributor aware of the Medtronic "Voice Your Concern Line" helpline?</a:t>
            </a:r>
          </a:p>
          <a:p>
            <a:endParaRPr lang="en-US" sz="600"/>
          </a:p>
        </p:txBody>
      </p:sp>
      <p:sp>
        <p:nvSpPr>
          <p:cNvPr id="17" name="Text Placeholder 16">
            <a:extLst>
              <a:ext uri="{FF2B5EF4-FFF2-40B4-BE49-F238E27FC236}">
                <a16:creationId xmlns:a16="http://schemas.microsoft.com/office/drawing/2014/main" id="{594D2FF5-8B1D-47FB-BF21-40A153F41909}"/>
              </a:ext>
            </a:extLst>
          </p:cNvPr>
          <p:cNvSpPr>
            <a:spLocks noGrp="1"/>
          </p:cNvSpPr>
          <p:nvPr>
            <p:ph type="body" sz="quarter" idx="18"/>
          </p:nvPr>
        </p:nvSpPr>
        <p:spPr>
          <a:xfrm>
            <a:off x="8089637" y="1108075"/>
            <a:ext cx="3506387" cy="461665"/>
          </a:xfrm>
        </p:spPr>
        <p:txBody>
          <a:bodyPr/>
          <a:lstStyle/>
          <a:p>
            <a:r>
              <a:rPr lang="en-US"/>
              <a:t>Reference Materials</a:t>
            </a:r>
          </a:p>
        </p:txBody>
      </p:sp>
      <p:sp>
        <p:nvSpPr>
          <p:cNvPr id="23" name="Content Placeholder 22">
            <a:extLst>
              <a:ext uri="{FF2B5EF4-FFF2-40B4-BE49-F238E27FC236}">
                <a16:creationId xmlns:a16="http://schemas.microsoft.com/office/drawing/2014/main" id="{BC120ED7-2D48-4C64-AF23-6021F468EB07}"/>
              </a:ext>
            </a:extLst>
          </p:cNvPr>
          <p:cNvSpPr>
            <a:spLocks noGrp="1"/>
          </p:cNvSpPr>
          <p:nvPr>
            <p:ph sz="quarter" idx="22"/>
          </p:nvPr>
        </p:nvSpPr>
        <p:spPr>
          <a:xfrm>
            <a:off x="8089636" y="1698216"/>
            <a:ext cx="3507052" cy="4136558"/>
          </a:xfrm>
        </p:spPr>
        <p:txBody>
          <a:bodyPr vert="horz" lIns="0" tIns="0" rIns="0" bIns="0" rtlCol="0" anchor="t">
            <a:normAutofit/>
          </a:bodyPr>
          <a:lstStyle/>
          <a:p>
            <a:pPr marL="237490" indent="-237490">
              <a:lnSpc>
                <a:spcPts val="1583"/>
              </a:lnSpc>
              <a:buFont typeface="Arial" panose="020B0604020202020204" pitchFamily="34" charset="0"/>
              <a:buChar char="•"/>
            </a:pPr>
            <a:r>
              <a:rPr lang="en-US" sz="1600">
                <a:cs typeface="Effra"/>
              </a:rPr>
              <a:t>Do’s and Don’ts</a:t>
            </a:r>
            <a:endParaRPr lang="en-US"/>
          </a:p>
          <a:p>
            <a:pPr marL="237490" indent="-237490">
              <a:lnSpc>
                <a:spcPts val="1583"/>
              </a:lnSpc>
              <a:buFont typeface="Arial" panose="020B0604020202020204" pitchFamily="34" charset="0"/>
              <a:buChar char="•"/>
            </a:pPr>
            <a:r>
              <a:rPr lang="en-US" sz="1600">
                <a:cs typeface="Effra"/>
              </a:rPr>
              <a:t>Conflict of Interest Declaration</a:t>
            </a:r>
          </a:p>
          <a:p>
            <a:pPr marL="237490" indent="-237490">
              <a:lnSpc>
                <a:spcPts val="1583"/>
              </a:lnSpc>
              <a:buFont typeface="Arial" panose="020B0604020202020204" pitchFamily="34" charset="0"/>
              <a:buChar char="•"/>
            </a:pPr>
            <a:r>
              <a:rPr lang="en-US" sz="1600">
                <a:cs typeface="Effra"/>
              </a:rPr>
              <a:t>Distributor Employee Training Attendance Form</a:t>
            </a:r>
          </a:p>
          <a:p>
            <a:pPr marL="237490" indent="-237490">
              <a:lnSpc>
                <a:spcPts val="1583"/>
              </a:lnSpc>
              <a:buFont typeface="Arial" panose="020B0604020202020204" pitchFamily="34" charset="0"/>
              <a:buChar char="•"/>
            </a:pPr>
            <a:r>
              <a:rPr lang="en-US" sz="1600" u="sng">
                <a:cs typeface="Effra"/>
              </a:rPr>
              <a:t>www.voiceyourconcernline.com</a:t>
            </a:r>
          </a:p>
          <a:p>
            <a:pPr marL="237490" indent="-237490">
              <a:lnSpc>
                <a:spcPts val="1583"/>
              </a:lnSpc>
              <a:buFont typeface="Arial" panose="020B0604020202020204" pitchFamily="34" charset="0"/>
              <a:buChar char="•"/>
            </a:pPr>
            <a:endParaRPr lang="en-US" sz="1600">
              <a:solidFill>
                <a:schemeClr val="bg2">
                  <a:lumMod val="50000"/>
                </a:schemeClr>
              </a:solidFill>
              <a:cs typeface="Effra"/>
            </a:endParaRPr>
          </a:p>
          <a:p>
            <a:pPr>
              <a:lnSpc>
                <a:spcPts val="1583"/>
              </a:lnSpc>
            </a:pPr>
            <a:r>
              <a:rPr lang="en-US" sz="1600">
                <a:cs typeface="Arial"/>
              </a:rPr>
              <a:t>     Access them all </a:t>
            </a:r>
            <a:r>
              <a:rPr lang="en-US" sz="1600">
                <a:cs typeface="Arial"/>
                <a:hlinkClick r:id="rId3"/>
              </a:rPr>
              <a:t>here</a:t>
            </a:r>
            <a:r>
              <a:rPr lang="en-US" sz="1600">
                <a:cs typeface="Arial"/>
              </a:rPr>
              <a:t>.</a:t>
            </a:r>
          </a:p>
          <a:p>
            <a:pPr>
              <a:lnSpc>
                <a:spcPts val="1583"/>
              </a:lnSpc>
            </a:pPr>
            <a:endParaRPr lang="en-US" sz="1600">
              <a:solidFill>
                <a:schemeClr val="bg2">
                  <a:lumMod val="50000"/>
                </a:schemeClr>
              </a:solidFill>
              <a:cs typeface="Effra"/>
            </a:endParaRPr>
          </a:p>
        </p:txBody>
      </p:sp>
      <p:sp>
        <p:nvSpPr>
          <p:cNvPr id="5" name="Footer Placeholder 4">
            <a:extLst>
              <a:ext uri="{FF2B5EF4-FFF2-40B4-BE49-F238E27FC236}">
                <a16:creationId xmlns:a16="http://schemas.microsoft.com/office/drawing/2014/main" id="{4887C697-D81E-4D11-AB14-323C4BE46CD9}"/>
              </a:ext>
            </a:extLst>
          </p:cNvPr>
          <p:cNvSpPr>
            <a:spLocks noGrp="1"/>
          </p:cNvSpPr>
          <p:nvPr>
            <p:ph type="ftr" sz="quarter" idx="10"/>
          </p:nvPr>
        </p:nvSpPr>
        <p:spPr>
          <a:xfrm>
            <a:off x="905933" y="6426611"/>
            <a:ext cx="8770938" cy="128177"/>
          </a:xfrm>
        </p:spPr>
        <p:txBody>
          <a:bodyPr/>
          <a:lstStyle/>
          <a:p>
            <a:pPr defTabSz="380985"/>
            <a:r>
              <a:rPr lang="en-US">
                <a:solidFill>
                  <a:srgbClr val="FFFFFF"/>
                </a:solidFill>
                <a:latin typeface="Avenir Next World"/>
              </a:rPr>
              <a:t>Distributor Compliance Presentation - June 2023 - Public</a:t>
            </a:r>
          </a:p>
        </p:txBody>
      </p:sp>
    </p:spTree>
    <p:extLst>
      <p:ext uri="{BB962C8B-B14F-4D97-AF65-F5344CB8AC3E}">
        <p14:creationId xmlns:p14="http://schemas.microsoft.com/office/powerpoint/2010/main" val="2933166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50520"/>
            <a:ext cx="11430000" cy="610295"/>
          </a:xfrm>
        </p:spPr>
        <p:txBody>
          <a:bodyPr/>
          <a:lstStyle/>
          <a:p>
            <a:r>
              <a:rPr lang="en-US"/>
              <a:t>Final thoughts</a:t>
            </a:r>
            <a:br>
              <a:rPr lang="en-US"/>
            </a:br>
            <a:endParaRPr lang="en-US" b="0">
              <a:latin typeface="Effra Light" panose="020B0403020203020204" pitchFamily="34" charset="0"/>
            </a:endParaRPr>
          </a:p>
        </p:txBody>
      </p:sp>
      <p:sp>
        <p:nvSpPr>
          <p:cNvPr id="5" name="Footer Placeholder 4"/>
          <p:cNvSpPr>
            <a:spLocks noGrp="1"/>
          </p:cNvSpPr>
          <p:nvPr>
            <p:ph type="ftr" sz="quarter" idx="10"/>
          </p:nvPr>
        </p:nvSpPr>
        <p:spPr>
          <a:xfrm>
            <a:off x="458258" y="6389678"/>
            <a:ext cx="8770938" cy="128240"/>
          </a:xfrm>
        </p:spPr>
        <p:txBody>
          <a:bodyPr/>
          <a:lstStyle/>
          <a:p>
            <a:r>
              <a:rPr lang="en-US"/>
              <a:t>Distributor Compliance Presentation - June 2023 - Public</a:t>
            </a:r>
          </a:p>
        </p:txBody>
      </p:sp>
      <p:sp>
        <p:nvSpPr>
          <p:cNvPr id="9" name="Rectangle 1">
            <a:extLst>
              <a:ext uri="{FF2B5EF4-FFF2-40B4-BE49-F238E27FC236}">
                <a16:creationId xmlns:a16="http://schemas.microsoft.com/office/drawing/2014/main" id="{377C3ECA-7A40-47CB-8B31-6210FD16A8F8}"/>
              </a:ext>
            </a:extLst>
          </p:cNvPr>
          <p:cNvSpPr>
            <a:spLocks noChangeArrowheads="1"/>
          </p:cNvSpPr>
          <p:nvPr/>
        </p:nvSpPr>
        <p:spPr bwMode="auto">
          <a:xfrm>
            <a:off x="6200556" y="340082"/>
            <a:ext cx="5486062" cy="3108543"/>
          </a:xfrm>
          <a:prstGeom prst="rect">
            <a:avLst/>
          </a:prstGeom>
          <a:solidFill>
            <a:schemeClr val="bg1">
              <a:lumMod val="25000"/>
              <a:lumOff val="75000"/>
            </a:schemeClr>
          </a:solidFill>
          <a:ln>
            <a:noFill/>
          </a:ln>
        </p:spPr>
        <p:txBody>
          <a:bodyPr wrap="square" lIns="152400" tIns="76200" rIns="152400" bIns="76200">
            <a:spAutoFit/>
          </a:bodyPr>
          <a:lstStyle/>
          <a:p>
            <a:pPr algn="ctr" defTabSz="380751"/>
            <a:r>
              <a:rPr lang="en-US" sz="1600" b="1">
                <a:solidFill>
                  <a:schemeClr val="bg1"/>
                </a:solidFill>
              </a:rPr>
              <a:t>OUR PARTNERSHIP IS IMPORTANT TO US</a:t>
            </a:r>
          </a:p>
          <a:p>
            <a:pPr algn="ctr" defTabSz="380751"/>
            <a:endParaRPr lang="en-US" sz="1600">
              <a:solidFill>
                <a:schemeClr val="bg1"/>
              </a:solidFill>
            </a:endParaRPr>
          </a:p>
          <a:p>
            <a:pPr defTabSz="380751"/>
            <a:r>
              <a:rPr lang="en-US" sz="1600">
                <a:solidFill>
                  <a:schemeClr val="bg1"/>
                </a:solidFill>
              </a:rPr>
              <a:t>As a global leader in medical technology, services and solutions, Medtronic is committed to maintaining the highest standards of integrity in all business practices. </a:t>
            </a:r>
          </a:p>
          <a:p>
            <a:pPr defTabSz="380751"/>
            <a:endParaRPr lang="en-US" sz="1600">
              <a:solidFill>
                <a:schemeClr val="bg1"/>
              </a:solidFill>
            </a:endParaRPr>
          </a:p>
          <a:p>
            <a:pPr defTabSz="380751"/>
            <a:r>
              <a:rPr lang="en-US" sz="1600">
                <a:solidFill>
                  <a:schemeClr val="bg1"/>
                </a:solidFill>
              </a:rPr>
              <a:t>As our partner, in serving the healthcare needs of our customers, we are confident that you share our compliance and integrity goals.</a:t>
            </a:r>
          </a:p>
          <a:p>
            <a:pPr defTabSz="380751"/>
            <a:endParaRPr lang="en-US" sz="1600">
              <a:solidFill>
                <a:schemeClr val="bg1"/>
              </a:solidFill>
            </a:endParaRPr>
          </a:p>
          <a:p>
            <a:pPr defTabSz="380751"/>
            <a:r>
              <a:rPr lang="en-US" sz="1600">
                <a:solidFill>
                  <a:schemeClr val="bg1"/>
                </a:solidFill>
              </a:rPr>
              <a:t>Your support of this program and continued collaboration is appreciated.</a:t>
            </a:r>
          </a:p>
        </p:txBody>
      </p:sp>
      <p:sp>
        <p:nvSpPr>
          <p:cNvPr id="10" name="Rectangle 9">
            <a:extLst>
              <a:ext uri="{FF2B5EF4-FFF2-40B4-BE49-F238E27FC236}">
                <a16:creationId xmlns:a16="http://schemas.microsoft.com/office/drawing/2014/main" id="{55596271-BA07-4AD9-822F-0A7D253037EC}"/>
              </a:ext>
            </a:extLst>
          </p:cNvPr>
          <p:cNvSpPr/>
          <p:nvPr/>
        </p:nvSpPr>
        <p:spPr>
          <a:xfrm>
            <a:off x="381000" y="960815"/>
            <a:ext cx="5486063" cy="4385936"/>
          </a:xfrm>
          <a:prstGeom prst="rect">
            <a:avLst/>
          </a:prstGeom>
        </p:spPr>
        <p:txBody>
          <a:bodyPr wrap="square" lIns="63493" tIns="31746" rIns="63493" bIns="31746">
            <a:spAutoFit/>
          </a:bodyPr>
          <a:lstStyle/>
          <a:p>
            <a:r>
              <a:rPr lang="en-US" sz="1500" b="1">
                <a:solidFill>
                  <a:schemeClr val="tx2"/>
                </a:solidFill>
              </a:rPr>
              <a:t>YOUR MEDTRONIC CONTACT FOR COMPLIANCE</a:t>
            </a:r>
          </a:p>
          <a:p>
            <a:endParaRPr lang="en-US" sz="1500" b="1"/>
          </a:p>
          <a:p>
            <a:r>
              <a:rPr lang="en-US" sz="1500"/>
              <a:t>[DRO Name]</a:t>
            </a:r>
          </a:p>
          <a:p>
            <a:r>
              <a:rPr lang="en-US" sz="1500"/>
              <a:t>[DRO Title]</a:t>
            </a:r>
          </a:p>
          <a:p>
            <a:r>
              <a:rPr lang="en-US" sz="1500">
                <a:solidFill>
                  <a:srgbClr val="FFFFFF"/>
                </a:solidFill>
              </a:rPr>
              <a:t>[DRO E-mail address]</a:t>
            </a:r>
          </a:p>
          <a:p>
            <a:endParaRPr lang="en-US" sz="1417">
              <a:solidFill>
                <a:srgbClr val="FFFFFF"/>
              </a:solidFill>
            </a:endParaRPr>
          </a:p>
          <a:p>
            <a:endParaRPr lang="en-US" sz="1417">
              <a:solidFill>
                <a:srgbClr val="FFFFFF"/>
              </a:solidFill>
            </a:endParaRPr>
          </a:p>
          <a:p>
            <a:pPr lvl="0"/>
            <a:r>
              <a:rPr lang="en-GB" sz="1500" b="1">
                <a:solidFill>
                  <a:schemeClr val="tx2"/>
                </a:solidFill>
              </a:rPr>
              <a:t>REPORTING A CONCERN</a:t>
            </a:r>
          </a:p>
          <a:p>
            <a:pPr lvl="0"/>
            <a:endParaRPr lang="en-GB" sz="1333"/>
          </a:p>
          <a:p>
            <a:pPr lvl="0"/>
            <a:r>
              <a:rPr lang="en-GB" sz="1500"/>
              <a:t>Distributor employees must  report any conduct related to Medtronic that they believe to be a violation of policy or  law through their management, the Medtronic Hotline (VOICE YOUR CONCERN Line), and Medtronic Legal  or Channel Compliance.</a:t>
            </a:r>
          </a:p>
          <a:p>
            <a:endParaRPr lang="en-GB" sz="1500"/>
          </a:p>
          <a:p>
            <a:r>
              <a:rPr lang="en-GB" sz="1500"/>
              <a:t>“Voice Your Concern Line” Website and helpline:</a:t>
            </a:r>
          </a:p>
          <a:p>
            <a:r>
              <a:rPr lang="en-GB" sz="1500"/>
              <a:t>Toll free hotline number: +1.800.488.3125</a:t>
            </a:r>
          </a:p>
          <a:p>
            <a:r>
              <a:rPr lang="en-GB" sz="1500" u="sng">
                <a:hlinkClick r:id="rId2"/>
              </a:rPr>
              <a:t>www.voiceyourconcernline.com</a:t>
            </a:r>
            <a:endParaRPr lang="en-GB" sz="1500"/>
          </a:p>
          <a:p>
            <a:endParaRPr lang="en-US" sz="1417">
              <a:solidFill>
                <a:srgbClr val="FFFFFF"/>
              </a:solidFill>
            </a:endParaRPr>
          </a:p>
        </p:txBody>
      </p:sp>
      <p:pic>
        <p:nvPicPr>
          <p:cNvPr id="7" name="Picture 6">
            <a:extLst>
              <a:ext uri="{FF2B5EF4-FFF2-40B4-BE49-F238E27FC236}">
                <a16:creationId xmlns:a16="http://schemas.microsoft.com/office/drawing/2014/main" id="{935DD524-E534-130C-EF4F-E90B6BC18E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7269" y="3409367"/>
            <a:ext cx="4229100" cy="3383280"/>
          </a:xfrm>
          <a:prstGeom prst="rect">
            <a:avLst/>
          </a:prstGeom>
        </p:spPr>
      </p:pic>
    </p:spTree>
    <p:extLst>
      <p:ext uri="{BB962C8B-B14F-4D97-AF65-F5344CB8AC3E}">
        <p14:creationId xmlns:p14="http://schemas.microsoft.com/office/powerpoint/2010/main" val="460918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7986" y="184349"/>
            <a:ext cx="11430000" cy="610295"/>
          </a:xfrm>
        </p:spPr>
        <p:txBody>
          <a:bodyPr/>
          <a:lstStyle/>
          <a:p>
            <a:r>
              <a:rPr lang="en-US"/>
              <a:t>Global Channel Compliance Contacts</a:t>
            </a:r>
            <a:br>
              <a:rPr lang="en-US"/>
            </a:br>
            <a:endParaRPr lang="en-US" b="0">
              <a:latin typeface="Effra Light" panose="020B0403020203020204" pitchFamily="34" charset="0"/>
            </a:endParaRPr>
          </a:p>
        </p:txBody>
      </p:sp>
      <p:sp>
        <p:nvSpPr>
          <p:cNvPr id="5" name="Footer Placeholder 4"/>
          <p:cNvSpPr>
            <a:spLocks noGrp="1"/>
          </p:cNvSpPr>
          <p:nvPr>
            <p:ph type="ftr" sz="quarter" idx="10"/>
          </p:nvPr>
        </p:nvSpPr>
        <p:spPr/>
        <p:txBody>
          <a:bodyPr/>
          <a:lstStyle/>
          <a:p>
            <a:r>
              <a:rPr lang="en-US"/>
              <a:t>Distributor Compliance Presentation - June 2023 - Public</a:t>
            </a:r>
          </a:p>
        </p:txBody>
      </p:sp>
      <p:graphicFrame>
        <p:nvGraphicFramePr>
          <p:cNvPr id="2" name="Table 1">
            <a:extLst>
              <a:ext uri="{FF2B5EF4-FFF2-40B4-BE49-F238E27FC236}">
                <a16:creationId xmlns:a16="http://schemas.microsoft.com/office/drawing/2014/main" id="{54317142-5DBB-2861-CF85-EC6DC3E4BEED}"/>
              </a:ext>
            </a:extLst>
          </p:cNvPr>
          <p:cNvGraphicFramePr>
            <a:graphicFrameLocks noGrp="1"/>
          </p:cNvGraphicFramePr>
          <p:nvPr>
            <p:extLst>
              <p:ext uri="{D42A27DB-BD31-4B8C-83A1-F6EECF244321}">
                <p14:modId xmlns:p14="http://schemas.microsoft.com/office/powerpoint/2010/main" val="2589418415"/>
              </p:ext>
            </p:extLst>
          </p:nvPr>
        </p:nvGraphicFramePr>
        <p:xfrm>
          <a:off x="171489" y="557759"/>
          <a:ext cx="7229436" cy="6102240"/>
        </p:xfrm>
        <a:graphic>
          <a:graphicData uri="http://schemas.openxmlformats.org/drawingml/2006/table">
            <a:tbl>
              <a:tblPr firstRow="1" firstCol="1" bandRow="1"/>
              <a:tblGrid>
                <a:gridCol w="3506712">
                  <a:extLst>
                    <a:ext uri="{9D8B030D-6E8A-4147-A177-3AD203B41FA5}">
                      <a16:colId xmlns:a16="http://schemas.microsoft.com/office/drawing/2014/main" val="20000"/>
                    </a:ext>
                  </a:extLst>
                </a:gridCol>
                <a:gridCol w="3722724">
                  <a:extLst>
                    <a:ext uri="{9D8B030D-6E8A-4147-A177-3AD203B41FA5}">
                      <a16:colId xmlns:a16="http://schemas.microsoft.com/office/drawing/2014/main" val="20001"/>
                    </a:ext>
                  </a:extLst>
                </a:gridCol>
              </a:tblGrid>
              <a:tr h="888269">
                <a:tc gridSpan="2">
                  <a:txBody>
                    <a:bodyPr/>
                    <a:lstStyle>
                      <a:lvl1pPr marL="0" algn="l" defTabSz="914363" rtl="0" eaLnBrk="1" latinLnBrk="0" hangingPunct="1">
                        <a:defRPr sz="1800" b="1" kern="1200">
                          <a:solidFill>
                            <a:schemeClr val="lt1"/>
                          </a:solidFill>
                          <a:latin typeface="Effra"/>
                        </a:defRPr>
                      </a:lvl1pPr>
                      <a:lvl2pPr marL="457182" algn="l" defTabSz="914363" rtl="0" eaLnBrk="1" latinLnBrk="0" hangingPunct="1">
                        <a:defRPr sz="1800" b="1" kern="1200">
                          <a:solidFill>
                            <a:schemeClr val="lt1"/>
                          </a:solidFill>
                          <a:latin typeface="Effra"/>
                        </a:defRPr>
                      </a:lvl2pPr>
                      <a:lvl3pPr marL="914363" algn="l" defTabSz="914363" rtl="0" eaLnBrk="1" latinLnBrk="0" hangingPunct="1">
                        <a:defRPr sz="1800" b="1" kern="1200">
                          <a:solidFill>
                            <a:schemeClr val="lt1"/>
                          </a:solidFill>
                          <a:latin typeface="Effra"/>
                        </a:defRPr>
                      </a:lvl3pPr>
                      <a:lvl4pPr marL="1371545" algn="l" defTabSz="914363" rtl="0" eaLnBrk="1" latinLnBrk="0" hangingPunct="1">
                        <a:defRPr sz="1800" b="1" kern="1200">
                          <a:solidFill>
                            <a:schemeClr val="lt1"/>
                          </a:solidFill>
                          <a:latin typeface="Effra"/>
                        </a:defRPr>
                      </a:lvl4pPr>
                      <a:lvl5pPr marL="1828727" algn="l" defTabSz="914363" rtl="0" eaLnBrk="1" latinLnBrk="0" hangingPunct="1">
                        <a:defRPr sz="1800" b="1" kern="1200">
                          <a:solidFill>
                            <a:schemeClr val="lt1"/>
                          </a:solidFill>
                          <a:latin typeface="Effra"/>
                        </a:defRPr>
                      </a:lvl5pPr>
                      <a:lvl6pPr marL="2285909" algn="l" defTabSz="914363" rtl="0" eaLnBrk="1" latinLnBrk="0" hangingPunct="1">
                        <a:defRPr sz="1800" b="1" kern="1200">
                          <a:solidFill>
                            <a:schemeClr val="lt1"/>
                          </a:solidFill>
                          <a:latin typeface="Effra"/>
                        </a:defRPr>
                      </a:lvl6pPr>
                      <a:lvl7pPr marL="2743090" algn="l" defTabSz="914363" rtl="0" eaLnBrk="1" latinLnBrk="0" hangingPunct="1">
                        <a:defRPr sz="1800" b="1" kern="1200">
                          <a:solidFill>
                            <a:schemeClr val="lt1"/>
                          </a:solidFill>
                          <a:latin typeface="Effra"/>
                        </a:defRPr>
                      </a:lvl7pPr>
                      <a:lvl8pPr marL="3200272" algn="l" defTabSz="914363" rtl="0" eaLnBrk="1" latinLnBrk="0" hangingPunct="1">
                        <a:defRPr sz="1800" b="1" kern="1200">
                          <a:solidFill>
                            <a:schemeClr val="lt1"/>
                          </a:solidFill>
                          <a:latin typeface="Effra"/>
                        </a:defRPr>
                      </a:lvl8pPr>
                      <a:lvl9pPr marL="3657454" algn="l" defTabSz="914363" rtl="0" eaLnBrk="1" latinLnBrk="0" hangingPunct="1">
                        <a:defRPr sz="1800" b="1" kern="1200">
                          <a:solidFill>
                            <a:schemeClr val="lt1"/>
                          </a:solidFill>
                          <a:latin typeface="Effra"/>
                        </a:defRPr>
                      </a:lvl9pPr>
                    </a:lstStyle>
                    <a:p>
                      <a:pPr marL="0" marR="0" lvl="0" indent="0" algn="ctr" defTabSz="457029" rtl="0" eaLnBrk="1" fontAlgn="auto" latinLnBrk="0" hangingPunct="1">
                        <a:lnSpc>
                          <a:spcPct val="115000"/>
                        </a:lnSpc>
                        <a:spcBef>
                          <a:spcPts val="0"/>
                        </a:spcBef>
                        <a:spcAft>
                          <a:spcPts val="0"/>
                        </a:spcAft>
                        <a:buClrTx/>
                        <a:buSzTx/>
                        <a:buFontTx/>
                        <a:buNone/>
                        <a:tabLst/>
                        <a:defRPr/>
                      </a:pPr>
                      <a:endParaRPr lang="en-US" sz="1100" b="1" u="sng" kern="1200" baseline="0" dirty="0">
                        <a:solidFill>
                          <a:schemeClr val="tx1"/>
                        </a:solidFill>
                        <a:effectLst/>
                        <a:latin typeface="+mn-lt"/>
                        <a:ea typeface="+mn-ea"/>
                        <a:cs typeface="+mn-cs"/>
                      </a:endParaRPr>
                    </a:p>
                    <a:p>
                      <a:pPr marL="0" marR="0" lvl="0" indent="0" algn="ctr" defTabSz="457029" rtl="0" eaLnBrk="1" fontAlgn="auto" latinLnBrk="0" hangingPunct="1">
                        <a:lnSpc>
                          <a:spcPct val="115000"/>
                        </a:lnSpc>
                        <a:spcBef>
                          <a:spcPts val="0"/>
                        </a:spcBef>
                        <a:spcAft>
                          <a:spcPts val="0"/>
                        </a:spcAft>
                        <a:buClrTx/>
                        <a:buSzTx/>
                        <a:buFontTx/>
                        <a:buNone/>
                        <a:tabLst/>
                        <a:defRPr/>
                      </a:pPr>
                      <a:r>
                        <a:rPr lang="en-US" sz="1100" b="1" u="sng" kern="1200" baseline="0" dirty="0">
                          <a:solidFill>
                            <a:schemeClr val="tx1"/>
                          </a:solidFill>
                          <a:effectLst/>
                          <a:latin typeface="+mn-lt"/>
                          <a:ea typeface="+mn-ea"/>
                          <a:cs typeface="+mn-cs"/>
                        </a:rPr>
                        <a:t>GLOBAL COMPLIANCE PROGRAM LEAD</a:t>
                      </a:r>
                    </a:p>
                    <a:p>
                      <a:pPr marL="0" marR="0" lvl="0" indent="0" algn="ctr" defTabSz="457029" rtl="0" eaLnBrk="1" fontAlgn="auto" latinLnBrk="0" hangingPunct="1">
                        <a:lnSpc>
                          <a:spcPct val="115000"/>
                        </a:lnSpc>
                        <a:spcBef>
                          <a:spcPts val="0"/>
                        </a:spcBef>
                        <a:spcAft>
                          <a:spcPts val="0"/>
                        </a:spcAft>
                        <a:buClrTx/>
                        <a:buSzTx/>
                        <a:buFontTx/>
                        <a:buNone/>
                        <a:tabLst/>
                        <a:defRPr/>
                      </a:pPr>
                      <a:r>
                        <a:rPr lang="en-US" sz="1100" b="1" kern="1200" dirty="0">
                          <a:solidFill>
                            <a:schemeClr val="tx1"/>
                          </a:solidFill>
                          <a:effectLst/>
                          <a:latin typeface="+mn-lt"/>
                          <a:ea typeface="Calibri"/>
                          <a:cs typeface="Times New Roman"/>
                        </a:rPr>
                        <a:t>Philippa Montgomerie, VP Ethics &amp; Compliance Officer Global Regions (Watford</a:t>
                      </a:r>
                      <a:r>
                        <a:rPr lang="en-US" sz="1100" b="1" kern="1200" baseline="0" dirty="0">
                          <a:solidFill>
                            <a:schemeClr val="tx1"/>
                          </a:solidFill>
                          <a:effectLst/>
                          <a:latin typeface="+mn-lt"/>
                          <a:ea typeface="Calibri"/>
                          <a:cs typeface="Times New Roman"/>
                        </a:rPr>
                        <a:t>, UK)</a:t>
                      </a:r>
                      <a:endParaRPr lang="en-US" sz="1100" b="1" kern="1200" dirty="0">
                        <a:solidFill>
                          <a:schemeClr val="tx1"/>
                        </a:solidFill>
                        <a:effectLst/>
                        <a:latin typeface="+mn-lt"/>
                        <a:ea typeface="Calibri"/>
                        <a:cs typeface="Times New Roman"/>
                      </a:endParaRPr>
                    </a:p>
                    <a:p>
                      <a:pPr marL="0" marR="0" indent="0" algn="ctr" defTabSz="457029" rtl="0" eaLnBrk="1" fontAlgn="auto" latinLnBrk="0" hangingPunct="1">
                        <a:lnSpc>
                          <a:spcPct val="115000"/>
                        </a:lnSpc>
                        <a:spcBef>
                          <a:spcPts val="0"/>
                        </a:spcBef>
                        <a:spcAft>
                          <a:spcPts val="0"/>
                        </a:spcAft>
                        <a:buClrTx/>
                        <a:buSzTx/>
                        <a:buFontTx/>
                        <a:buNone/>
                        <a:tabLst/>
                        <a:defRPr/>
                      </a:pPr>
                      <a:r>
                        <a:rPr lang="en-US" sz="1100" b="1" kern="1200" baseline="0" dirty="0">
                          <a:solidFill>
                            <a:schemeClr val="lt1"/>
                          </a:solidFill>
                          <a:effectLst/>
                          <a:latin typeface="+mn-lt"/>
                          <a:ea typeface="+mn-ea"/>
                          <a:cs typeface="+mn-cs"/>
                          <a:hlinkClick r:id="rId3"/>
                        </a:rPr>
                        <a:t>philippa.montgomerie@medtronic.com</a:t>
                      </a:r>
                      <a:endParaRPr lang="en-US" sz="1100" b="1" kern="1200" baseline="0" dirty="0">
                        <a:solidFill>
                          <a:schemeClr val="lt1"/>
                        </a:solidFill>
                        <a:effectLst/>
                        <a:latin typeface="+mn-lt"/>
                        <a:ea typeface="+mn-ea"/>
                        <a:cs typeface="+mn-cs"/>
                      </a:endParaRPr>
                    </a:p>
                    <a:p>
                      <a:pPr marL="0" marR="0" indent="0" algn="ctr" defTabSz="457029" rtl="0" eaLnBrk="1" fontAlgn="auto" latinLnBrk="0" hangingPunct="1">
                        <a:lnSpc>
                          <a:spcPct val="115000"/>
                        </a:lnSpc>
                        <a:spcBef>
                          <a:spcPts val="0"/>
                        </a:spcBef>
                        <a:spcAft>
                          <a:spcPts val="0"/>
                        </a:spcAft>
                        <a:buClrTx/>
                        <a:buSzTx/>
                        <a:buFontTx/>
                        <a:buNone/>
                        <a:tabLst/>
                        <a:defRPr/>
                      </a:pPr>
                      <a:endParaRPr lang="en-US" sz="1100" b="1" kern="1200" baseline="0" dirty="0">
                        <a:solidFill>
                          <a:schemeClr val="lt1"/>
                        </a:solidFill>
                        <a:effectLst/>
                        <a:latin typeface="+mn-lt"/>
                        <a:ea typeface="+mn-ea"/>
                        <a:cs typeface="+mn-cs"/>
                      </a:endParaRPr>
                    </a:p>
                  </a:txBody>
                  <a:tcPr marL="56424" marR="56424" marT="0" marB="0">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001E46"/>
                    </a:solidFill>
                  </a:tcPr>
                </a:tc>
                <a:tc hMerge="1">
                  <a:txBody>
                    <a:bodyPr/>
                    <a:lstStyle/>
                    <a:p>
                      <a:endParaRPr lang="en-US"/>
                    </a:p>
                  </a:txBody>
                  <a:tcPr/>
                </a:tc>
                <a:extLst>
                  <a:ext uri="{0D108BD9-81ED-4DB2-BD59-A6C34878D82A}">
                    <a16:rowId xmlns:a16="http://schemas.microsoft.com/office/drawing/2014/main" val="1596026487"/>
                  </a:ext>
                </a:extLst>
              </a:tr>
              <a:tr h="1776539">
                <a:tc>
                  <a:txBody>
                    <a:bodyPr/>
                    <a:lstStyle>
                      <a:lvl1pPr marL="0" algn="l" defTabSz="914363" rtl="0" eaLnBrk="1" latinLnBrk="0" hangingPunct="1">
                        <a:defRPr sz="1800" b="1" kern="1200">
                          <a:solidFill>
                            <a:schemeClr val="lt1"/>
                          </a:solidFill>
                          <a:latin typeface="Effra"/>
                        </a:defRPr>
                      </a:lvl1pPr>
                      <a:lvl2pPr marL="457182" algn="l" defTabSz="914363" rtl="0" eaLnBrk="1" latinLnBrk="0" hangingPunct="1">
                        <a:defRPr sz="1800" b="1" kern="1200">
                          <a:solidFill>
                            <a:schemeClr val="lt1"/>
                          </a:solidFill>
                          <a:latin typeface="Effra"/>
                        </a:defRPr>
                      </a:lvl2pPr>
                      <a:lvl3pPr marL="914363" algn="l" defTabSz="914363" rtl="0" eaLnBrk="1" latinLnBrk="0" hangingPunct="1">
                        <a:defRPr sz="1800" b="1" kern="1200">
                          <a:solidFill>
                            <a:schemeClr val="lt1"/>
                          </a:solidFill>
                          <a:latin typeface="Effra"/>
                        </a:defRPr>
                      </a:lvl3pPr>
                      <a:lvl4pPr marL="1371545" algn="l" defTabSz="914363" rtl="0" eaLnBrk="1" latinLnBrk="0" hangingPunct="1">
                        <a:defRPr sz="1800" b="1" kern="1200">
                          <a:solidFill>
                            <a:schemeClr val="lt1"/>
                          </a:solidFill>
                          <a:latin typeface="Effra"/>
                        </a:defRPr>
                      </a:lvl4pPr>
                      <a:lvl5pPr marL="1828727" algn="l" defTabSz="914363" rtl="0" eaLnBrk="1" latinLnBrk="0" hangingPunct="1">
                        <a:defRPr sz="1800" b="1" kern="1200">
                          <a:solidFill>
                            <a:schemeClr val="lt1"/>
                          </a:solidFill>
                          <a:latin typeface="Effra"/>
                        </a:defRPr>
                      </a:lvl5pPr>
                      <a:lvl6pPr marL="2285909" algn="l" defTabSz="914363" rtl="0" eaLnBrk="1" latinLnBrk="0" hangingPunct="1">
                        <a:defRPr sz="1800" b="1" kern="1200">
                          <a:solidFill>
                            <a:schemeClr val="lt1"/>
                          </a:solidFill>
                          <a:latin typeface="Effra"/>
                        </a:defRPr>
                      </a:lvl6pPr>
                      <a:lvl7pPr marL="2743090" algn="l" defTabSz="914363" rtl="0" eaLnBrk="1" latinLnBrk="0" hangingPunct="1">
                        <a:defRPr sz="1800" b="1" kern="1200">
                          <a:solidFill>
                            <a:schemeClr val="lt1"/>
                          </a:solidFill>
                          <a:latin typeface="Effra"/>
                        </a:defRPr>
                      </a:lvl7pPr>
                      <a:lvl8pPr marL="3200272" algn="l" defTabSz="914363" rtl="0" eaLnBrk="1" latinLnBrk="0" hangingPunct="1">
                        <a:defRPr sz="1800" b="1" kern="1200">
                          <a:solidFill>
                            <a:schemeClr val="lt1"/>
                          </a:solidFill>
                          <a:latin typeface="Effra"/>
                        </a:defRPr>
                      </a:lvl8pPr>
                      <a:lvl9pPr marL="3657454" algn="l" defTabSz="914363" rtl="0" eaLnBrk="1" latinLnBrk="0" hangingPunct="1">
                        <a:defRPr sz="1800" b="1" kern="1200">
                          <a:solidFill>
                            <a:schemeClr val="lt1"/>
                          </a:solidFill>
                          <a:latin typeface="Effra"/>
                        </a:defRPr>
                      </a:lvl9pPr>
                    </a:lstStyle>
                    <a:p>
                      <a:pPr>
                        <a:lnSpc>
                          <a:spcPct val="115000"/>
                        </a:lnSpc>
                        <a:spcAft>
                          <a:spcPts val="0"/>
                        </a:spcAft>
                      </a:pPr>
                      <a:r>
                        <a:rPr lang="en-US" sz="1100" b="1" u="sng">
                          <a:solidFill>
                            <a:schemeClr val="tx1"/>
                          </a:solidFill>
                          <a:effectLst/>
                          <a:latin typeface="+mn-lt"/>
                        </a:rPr>
                        <a:t>EMEA</a:t>
                      </a:r>
                    </a:p>
                    <a:p>
                      <a:pPr marL="0" marR="0" indent="0" algn="l" defTabSz="457029" rtl="0" eaLnBrk="1" fontAlgn="auto" latinLnBrk="0" hangingPunct="1">
                        <a:lnSpc>
                          <a:spcPct val="115000"/>
                        </a:lnSpc>
                        <a:spcBef>
                          <a:spcPts val="0"/>
                        </a:spcBef>
                        <a:spcAft>
                          <a:spcPts val="0"/>
                        </a:spcAft>
                        <a:buClrTx/>
                        <a:buSzTx/>
                        <a:buFontTx/>
                        <a:buNone/>
                        <a:tabLst/>
                        <a:defRPr/>
                      </a:pPr>
                      <a:r>
                        <a:rPr lang="pt-BR" sz="1100" b="1" kern="1200">
                          <a:solidFill>
                            <a:schemeClr val="tx1"/>
                          </a:solidFill>
                          <a:effectLst/>
                          <a:latin typeface="+mn-lt"/>
                          <a:ea typeface="+mn-ea"/>
                          <a:cs typeface="+mn-cs"/>
                        </a:rPr>
                        <a:t>Vera Ivanenko, </a:t>
                      </a:r>
                      <a:r>
                        <a:rPr lang="en-US" sz="1100" b="1" kern="1200">
                          <a:solidFill>
                            <a:schemeClr val="tx1"/>
                          </a:solidFill>
                          <a:effectLst/>
                          <a:latin typeface="+mn-lt"/>
                          <a:ea typeface="+mn-ea"/>
                          <a:cs typeface="+mn-cs"/>
                        </a:rPr>
                        <a:t>Regional Lead (Moscow, Russia)</a:t>
                      </a:r>
                      <a:r>
                        <a:rPr lang="en-US" sz="1100" b="1" kern="1200" baseline="0">
                          <a:solidFill>
                            <a:schemeClr val="tx1"/>
                          </a:solidFill>
                          <a:effectLst/>
                          <a:latin typeface="+mn-lt"/>
                          <a:ea typeface="+mn-ea"/>
                          <a:cs typeface="+mn-cs"/>
                        </a:rPr>
                        <a:t> </a:t>
                      </a:r>
                      <a:r>
                        <a:rPr lang="en-US" sz="1100" b="1" kern="1200">
                          <a:solidFill>
                            <a:schemeClr val="lt1"/>
                          </a:solidFill>
                          <a:effectLst/>
                          <a:latin typeface="+mn-lt"/>
                          <a:ea typeface="+mn-ea"/>
                          <a:cs typeface="+mn-cs"/>
                          <a:hlinkClick r:id="rId4"/>
                        </a:rPr>
                        <a:t>judith.verkooijen@medtronic.com</a:t>
                      </a:r>
                      <a:endParaRPr lang="en-US" sz="1100" b="1" kern="1200">
                        <a:solidFill>
                          <a:schemeClr val="lt1"/>
                        </a:solidFill>
                        <a:effectLst/>
                        <a:latin typeface="+mn-lt"/>
                        <a:ea typeface="+mn-ea"/>
                        <a:cs typeface="+mn-cs"/>
                      </a:endParaRPr>
                    </a:p>
                    <a:p>
                      <a:pPr marL="0" marR="0" indent="0" algn="l" defTabSz="457029" rtl="0" eaLnBrk="1" fontAlgn="auto" latinLnBrk="0" hangingPunct="1">
                        <a:lnSpc>
                          <a:spcPct val="115000"/>
                        </a:lnSpc>
                        <a:spcBef>
                          <a:spcPts val="0"/>
                        </a:spcBef>
                        <a:spcAft>
                          <a:spcPts val="0"/>
                        </a:spcAft>
                        <a:buClrTx/>
                        <a:buSzTx/>
                        <a:buFontTx/>
                        <a:buNone/>
                        <a:tabLst/>
                        <a:defRPr/>
                      </a:pPr>
                      <a:endParaRPr lang="en-US" sz="1100" b="1" kern="1200">
                        <a:solidFill>
                          <a:schemeClr val="lt1"/>
                        </a:solidFill>
                        <a:effectLst/>
                        <a:latin typeface="+mn-lt"/>
                        <a:ea typeface="+mn-ea"/>
                        <a:cs typeface="+mn-cs"/>
                      </a:endParaRPr>
                    </a:p>
                    <a:p>
                      <a:pPr marL="0" marR="0" indent="0" algn="l" defTabSz="457029" rtl="0" eaLnBrk="1" fontAlgn="auto" latinLnBrk="0" hangingPunct="1">
                        <a:lnSpc>
                          <a:spcPct val="115000"/>
                        </a:lnSpc>
                        <a:spcBef>
                          <a:spcPts val="0"/>
                        </a:spcBef>
                        <a:spcAft>
                          <a:spcPts val="0"/>
                        </a:spcAft>
                        <a:buClrTx/>
                        <a:buSzTx/>
                        <a:buFontTx/>
                        <a:buNone/>
                        <a:tabLst/>
                        <a:defRPr/>
                      </a:pPr>
                      <a:r>
                        <a:rPr lang="en-US" sz="1100" b="1" kern="1200">
                          <a:solidFill>
                            <a:schemeClr val="tx1"/>
                          </a:solidFill>
                          <a:effectLst/>
                          <a:latin typeface="+mn-lt"/>
                          <a:ea typeface="+mn-ea"/>
                          <a:cs typeface="+mn-cs"/>
                        </a:rPr>
                        <a:t>Abigail Martinez</a:t>
                      </a:r>
                      <a:r>
                        <a:rPr lang="en-US" sz="1100" b="1" kern="1200" baseline="0">
                          <a:solidFill>
                            <a:schemeClr val="tx1"/>
                          </a:solidFill>
                          <a:effectLst/>
                          <a:latin typeface="+mn-lt"/>
                          <a:ea typeface="+mn-ea"/>
                          <a:cs typeface="+mn-cs"/>
                        </a:rPr>
                        <a:t> (Luxembourg)</a:t>
                      </a:r>
                    </a:p>
                    <a:p>
                      <a:pPr marL="0" marR="0" indent="0" algn="l" defTabSz="457029" rtl="0" eaLnBrk="1" fontAlgn="auto" latinLnBrk="0" hangingPunct="1">
                        <a:lnSpc>
                          <a:spcPct val="115000"/>
                        </a:lnSpc>
                        <a:spcBef>
                          <a:spcPts val="0"/>
                        </a:spcBef>
                        <a:spcAft>
                          <a:spcPts val="0"/>
                        </a:spcAft>
                        <a:buClrTx/>
                        <a:buSzTx/>
                        <a:buFontTx/>
                        <a:buNone/>
                        <a:tabLst/>
                        <a:defRPr/>
                      </a:pPr>
                      <a:r>
                        <a:rPr lang="it-IT" sz="1100" b="1" kern="1200">
                          <a:solidFill>
                            <a:schemeClr val="lt1"/>
                          </a:solidFill>
                          <a:effectLst/>
                          <a:latin typeface="+mn-lt"/>
                          <a:ea typeface="+mn-ea"/>
                          <a:cs typeface="+mn-cs"/>
                          <a:hlinkClick r:id="rId5"/>
                        </a:rPr>
                        <a:t>m.guadalupe.abigail.martinez@medtronic.com</a:t>
                      </a:r>
                      <a:endParaRPr lang="it-IT" sz="1100" b="1" kern="1200">
                        <a:solidFill>
                          <a:schemeClr val="lt1"/>
                        </a:solidFill>
                        <a:effectLst/>
                        <a:latin typeface="+mn-lt"/>
                        <a:ea typeface="+mn-ea"/>
                        <a:cs typeface="+mn-cs"/>
                      </a:endParaRPr>
                    </a:p>
                    <a:p>
                      <a:pPr marL="0" marR="0" indent="0" algn="l" defTabSz="457029" rtl="0" eaLnBrk="1" fontAlgn="auto" latinLnBrk="0" hangingPunct="1">
                        <a:lnSpc>
                          <a:spcPct val="115000"/>
                        </a:lnSpc>
                        <a:spcBef>
                          <a:spcPts val="0"/>
                        </a:spcBef>
                        <a:spcAft>
                          <a:spcPts val="0"/>
                        </a:spcAft>
                        <a:buClrTx/>
                        <a:buSzTx/>
                        <a:buFontTx/>
                        <a:buNone/>
                        <a:tabLst/>
                        <a:defRPr/>
                      </a:pPr>
                      <a:endParaRPr lang="it-IT" sz="1100" b="1" kern="1200">
                        <a:solidFill>
                          <a:schemeClr val="lt1"/>
                        </a:solidFill>
                        <a:effectLst/>
                        <a:latin typeface="+mn-lt"/>
                        <a:ea typeface="+mn-ea"/>
                        <a:cs typeface="+mn-cs"/>
                      </a:endParaRPr>
                    </a:p>
                    <a:p>
                      <a:pPr marL="0" marR="0" indent="0" algn="l" defTabSz="457029" rtl="0" eaLnBrk="1" fontAlgn="auto" latinLnBrk="0" hangingPunct="1">
                        <a:lnSpc>
                          <a:spcPct val="115000"/>
                        </a:lnSpc>
                        <a:spcBef>
                          <a:spcPts val="0"/>
                        </a:spcBef>
                        <a:spcAft>
                          <a:spcPts val="0"/>
                        </a:spcAft>
                        <a:buClrTx/>
                        <a:buSzTx/>
                        <a:buFontTx/>
                        <a:buNone/>
                        <a:tabLst/>
                        <a:defRPr/>
                      </a:pPr>
                      <a:r>
                        <a:rPr lang="it-IT" sz="1100" b="1" kern="1200">
                          <a:solidFill>
                            <a:schemeClr val="tx1"/>
                          </a:solidFill>
                          <a:effectLst/>
                          <a:latin typeface="+mn-lt"/>
                          <a:ea typeface="+mn-ea"/>
                          <a:cs typeface="+mn-cs"/>
                        </a:rPr>
                        <a:t>Walid Fahim</a:t>
                      </a:r>
                      <a:r>
                        <a:rPr lang="it-IT" sz="1100" b="1" kern="1200" baseline="0">
                          <a:solidFill>
                            <a:schemeClr val="tx1"/>
                          </a:solidFill>
                          <a:effectLst/>
                          <a:latin typeface="+mn-lt"/>
                          <a:ea typeface="+mn-ea"/>
                          <a:cs typeface="+mn-cs"/>
                        </a:rPr>
                        <a:t> (Dubai, UAE)</a:t>
                      </a:r>
                    </a:p>
                    <a:p>
                      <a:pPr marL="0" marR="0" indent="0" algn="l" defTabSz="457029" rtl="0" eaLnBrk="1" fontAlgn="auto" latinLnBrk="0" hangingPunct="1">
                        <a:lnSpc>
                          <a:spcPct val="115000"/>
                        </a:lnSpc>
                        <a:spcBef>
                          <a:spcPts val="0"/>
                        </a:spcBef>
                        <a:spcAft>
                          <a:spcPts val="0"/>
                        </a:spcAft>
                        <a:buClrTx/>
                        <a:buSzTx/>
                        <a:buFontTx/>
                        <a:buNone/>
                        <a:tabLst/>
                        <a:defRPr/>
                      </a:pPr>
                      <a:r>
                        <a:rPr lang="en-US" sz="1100" b="1" kern="1200">
                          <a:solidFill>
                            <a:schemeClr val="lt1"/>
                          </a:solidFill>
                          <a:effectLst/>
                          <a:latin typeface="+mn-lt"/>
                          <a:ea typeface="+mn-ea"/>
                          <a:cs typeface="+mn-cs"/>
                          <a:hlinkClick r:id="rId6"/>
                        </a:rPr>
                        <a:t>walid.fahim@medtronic.com</a:t>
                      </a:r>
                      <a:endParaRPr lang="en-US" sz="1100" b="1" kern="1200">
                        <a:solidFill>
                          <a:schemeClr val="lt1"/>
                        </a:solidFill>
                        <a:effectLst/>
                        <a:latin typeface="+mn-lt"/>
                        <a:ea typeface="+mn-ea"/>
                        <a:cs typeface="+mn-cs"/>
                      </a:endParaRPr>
                    </a:p>
                  </a:txBody>
                  <a:tcPr marL="56424" marR="56424"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1E46"/>
                    </a:solidFill>
                  </a:tcPr>
                </a:tc>
                <a:tc>
                  <a:txBody>
                    <a:bodyPr/>
                    <a:lstStyle>
                      <a:lvl1pPr marL="0" algn="l" defTabSz="914363" rtl="0" eaLnBrk="1" latinLnBrk="0" hangingPunct="1">
                        <a:defRPr sz="1800" kern="1200">
                          <a:solidFill>
                            <a:schemeClr val="dk1"/>
                          </a:solidFill>
                          <a:latin typeface="Effra"/>
                        </a:defRPr>
                      </a:lvl1pPr>
                      <a:lvl2pPr marL="457182" algn="l" defTabSz="914363" rtl="0" eaLnBrk="1" latinLnBrk="0" hangingPunct="1">
                        <a:defRPr sz="1800" kern="1200">
                          <a:solidFill>
                            <a:schemeClr val="dk1"/>
                          </a:solidFill>
                          <a:latin typeface="Effra"/>
                        </a:defRPr>
                      </a:lvl2pPr>
                      <a:lvl3pPr marL="914363" algn="l" defTabSz="914363" rtl="0" eaLnBrk="1" latinLnBrk="0" hangingPunct="1">
                        <a:defRPr sz="1800" kern="1200">
                          <a:solidFill>
                            <a:schemeClr val="dk1"/>
                          </a:solidFill>
                          <a:latin typeface="Effra"/>
                        </a:defRPr>
                      </a:lvl3pPr>
                      <a:lvl4pPr marL="1371545" algn="l" defTabSz="914363" rtl="0" eaLnBrk="1" latinLnBrk="0" hangingPunct="1">
                        <a:defRPr sz="1800" kern="1200">
                          <a:solidFill>
                            <a:schemeClr val="dk1"/>
                          </a:solidFill>
                          <a:latin typeface="Effra"/>
                        </a:defRPr>
                      </a:lvl4pPr>
                      <a:lvl5pPr marL="1828727" algn="l" defTabSz="914363" rtl="0" eaLnBrk="1" latinLnBrk="0" hangingPunct="1">
                        <a:defRPr sz="1800" kern="1200">
                          <a:solidFill>
                            <a:schemeClr val="dk1"/>
                          </a:solidFill>
                          <a:latin typeface="Effra"/>
                        </a:defRPr>
                      </a:lvl5pPr>
                      <a:lvl6pPr marL="2285909" algn="l" defTabSz="914363" rtl="0" eaLnBrk="1" latinLnBrk="0" hangingPunct="1">
                        <a:defRPr sz="1800" kern="1200">
                          <a:solidFill>
                            <a:schemeClr val="dk1"/>
                          </a:solidFill>
                          <a:latin typeface="Effra"/>
                        </a:defRPr>
                      </a:lvl6pPr>
                      <a:lvl7pPr marL="2743090" algn="l" defTabSz="914363" rtl="0" eaLnBrk="1" latinLnBrk="0" hangingPunct="1">
                        <a:defRPr sz="1800" kern="1200">
                          <a:solidFill>
                            <a:schemeClr val="dk1"/>
                          </a:solidFill>
                          <a:latin typeface="Effra"/>
                        </a:defRPr>
                      </a:lvl7pPr>
                      <a:lvl8pPr marL="3200272" algn="l" defTabSz="914363" rtl="0" eaLnBrk="1" latinLnBrk="0" hangingPunct="1">
                        <a:defRPr sz="1800" kern="1200">
                          <a:solidFill>
                            <a:schemeClr val="dk1"/>
                          </a:solidFill>
                          <a:latin typeface="Effra"/>
                        </a:defRPr>
                      </a:lvl8pPr>
                      <a:lvl9pPr marL="3657454" algn="l" defTabSz="914363" rtl="0" eaLnBrk="1" latinLnBrk="0" hangingPunct="1">
                        <a:defRPr sz="1800" kern="1200">
                          <a:solidFill>
                            <a:schemeClr val="dk1"/>
                          </a:solidFill>
                          <a:latin typeface="Effra"/>
                        </a:defRPr>
                      </a:lvl9pPr>
                    </a:lstStyle>
                    <a:p>
                      <a:pPr marL="0" algn="l" defTabSz="457029" rtl="0" eaLnBrk="1" latinLnBrk="0" hangingPunct="1">
                        <a:lnSpc>
                          <a:spcPct val="115000"/>
                        </a:lnSpc>
                        <a:spcAft>
                          <a:spcPts val="0"/>
                        </a:spcAft>
                      </a:pPr>
                      <a:r>
                        <a:rPr lang="en-US" sz="1100" b="1" u="sng" kern="1200">
                          <a:solidFill>
                            <a:schemeClr val="tx1"/>
                          </a:solidFill>
                          <a:effectLst/>
                          <a:latin typeface="+mn-lt"/>
                          <a:ea typeface="+mn-ea"/>
                          <a:cs typeface="+mn-cs"/>
                        </a:rPr>
                        <a:t>AMERICAS (LATAM)</a:t>
                      </a:r>
                    </a:p>
                    <a:p>
                      <a:pPr marL="0" marR="0" indent="0" algn="l" defTabSz="457029" rtl="0" eaLnBrk="1" fontAlgn="auto" latinLnBrk="0" hangingPunct="1">
                        <a:lnSpc>
                          <a:spcPct val="115000"/>
                        </a:lnSpc>
                        <a:spcBef>
                          <a:spcPts val="0"/>
                        </a:spcBef>
                        <a:spcAft>
                          <a:spcPts val="0"/>
                        </a:spcAft>
                        <a:buClrTx/>
                        <a:buSzTx/>
                        <a:buFontTx/>
                        <a:buNone/>
                        <a:tabLst/>
                        <a:defRPr/>
                      </a:pPr>
                      <a:r>
                        <a:rPr lang="pt-BR" sz="1100" b="1" kern="1200">
                          <a:solidFill>
                            <a:schemeClr val="tx1"/>
                          </a:solidFill>
                          <a:effectLst/>
                          <a:latin typeface="+mn-lt"/>
                          <a:ea typeface="+mn-ea"/>
                          <a:cs typeface="+mn-cs"/>
                        </a:rPr>
                        <a:t>Hector Romero, </a:t>
                      </a:r>
                      <a:r>
                        <a:rPr lang="en-US" sz="1100" b="1" kern="1200">
                          <a:solidFill>
                            <a:schemeClr val="tx1"/>
                          </a:solidFill>
                          <a:effectLst/>
                          <a:latin typeface="+mn-lt"/>
                          <a:ea typeface="+mn-ea"/>
                          <a:cs typeface="+mn-cs"/>
                        </a:rPr>
                        <a:t>Regional Lead (Mexico City, Mexico</a:t>
                      </a:r>
                      <a:r>
                        <a:rPr lang="en-US" sz="1100" b="1" kern="1200" baseline="0">
                          <a:solidFill>
                            <a:schemeClr val="tx1"/>
                          </a:solidFill>
                          <a:effectLst/>
                          <a:latin typeface="+mn-lt"/>
                          <a:ea typeface="+mn-ea"/>
                          <a:cs typeface="+mn-cs"/>
                        </a:rPr>
                        <a:t>)</a:t>
                      </a:r>
                      <a:endParaRPr lang="en-US" sz="1100" b="1" kern="1200">
                        <a:solidFill>
                          <a:schemeClr val="tx1"/>
                        </a:solidFill>
                        <a:effectLst/>
                        <a:latin typeface="+mn-lt"/>
                        <a:ea typeface="+mn-ea"/>
                        <a:cs typeface="+mn-cs"/>
                      </a:endParaRPr>
                    </a:p>
                    <a:p>
                      <a:pPr marL="0" marR="0" indent="0" algn="l" defTabSz="457029" rtl="0" eaLnBrk="1" fontAlgn="auto" latinLnBrk="0" hangingPunct="1">
                        <a:lnSpc>
                          <a:spcPct val="115000"/>
                        </a:lnSpc>
                        <a:spcBef>
                          <a:spcPts val="0"/>
                        </a:spcBef>
                        <a:spcAft>
                          <a:spcPts val="0"/>
                        </a:spcAft>
                        <a:buClrTx/>
                        <a:buSzTx/>
                        <a:buFontTx/>
                        <a:buNone/>
                        <a:tabLst/>
                        <a:defRPr/>
                      </a:pPr>
                      <a:r>
                        <a:rPr lang="en-US" sz="1100" b="1" kern="1200">
                          <a:solidFill>
                            <a:schemeClr val="lt1"/>
                          </a:solidFill>
                          <a:effectLst/>
                          <a:latin typeface="+mn-lt"/>
                          <a:ea typeface="+mn-ea"/>
                          <a:cs typeface="+mn-cs"/>
                          <a:hlinkClick r:id="rId7"/>
                        </a:rPr>
                        <a:t>hector.romero@medtronic.com</a:t>
                      </a:r>
                      <a:endParaRPr lang="en-US" sz="1100" b="1" kern="1200">
                        <a:solidFill>
                          <a:schemeClr val="lt1"/>
                        </a:solidFill>
                        <a:effectLst/>
                        <a:latin typeface="+mn-lt"/>
                        <a:ea typeface="+mn-ea"/>
                        <a:cs typeface="+mn-cs"/>
                      </a:endParaRPr>
                    </a:p>
                  </a:txBody>
                  <a:tcPr marL="56424" marR="56424"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1E46"/>
                    </a:solidFill>
                  </a:tcPr>
                </a:tc>
                <a:extLst>
                  <a:ext uri="{0D108BD9-81ED-4DB2-BD59-A6C34878D82A}">
                    <a16:rowId xmlns:a16="http://schemas.microsoft.com/office/drawing/2014/main" val="10001"/>
                  </a:ext>
                </a:extLst>
              </a:tr>
              <a:tr h="3375423">
                <a:tc>
                  <a:txBody>
                    <a:bodyPr/>
                    <a:lstStyle>
                      <a:lvl1pPr marL="0" algn="l" defTabSz="914363" rtl="0" eaLnBrk="1" latinLnBrk="0" hangingPunct="1">
                        <a:defRPr sz="1800" b="1" kern="1200">
                          <a:solidFill>
                            <a:schemeClr val="lt1"/>
                          </a:solidFill>
                          <a:latin typeface="Effra"/>
                        </a:defRPr>
                      </a:lvl1pPr>
                      <a:lvl2pPr marL="457182" algn="l" defTabSz="914363" rtl="0" eaLnBrk="1" latinLnBrk="0" hangingPunct="1">
                        <a:defRPr sz="1800" b="1" kern="1200">
                          <a:solidFill>
                            <a:schemeClr val="lt1"/>
                          </a:solidFill>
                          <a:latin typeface="Effra"/>
                        </a:defRPr>
                      </a:lvl2pPr>
                      <a:lvl3pPr marL="914363" algn="l" defTabSz="914363" rtl="0" eaLnBrk="1" latinLnBrk="0" hangingPunct="1">
                        <a:defRPr sz="1800" b="1" kern="1200">
                          <a:solidFill>
                            <a:schemeClr val="lt1"/>
                          </a:solidFill>
                          <a:latin typeface="Effra"/>
                        </a:defRPr>
                      </a:lvl3pPr>
                      <a:lvl4pPr marL="1371545" algn="l" defTabSz="914363" rtl="0" eaLnBrk="1" latinLnBrk="0" hangingPunct="1">
                        <a:defRPr sz="1800" b="1" kern="1200">
                          <a:solidFill>
                            <a:schemeClr val="lt1"/>
                          </a:solidFill>
                          <a:latin typeface="Effra"/>
                        </a:defRPr>
                      </a:lvl4pPr>
                      <a:lvl5pPr marL="1828727" algn="l" defTabSz="914363" rtl="0" eaLnBrk="1" latinLnBrk="0" hangingPunct="1">
                        <a:defRPr sz="1800" b="1" kern="1200">
                          <a:solidFill>
                            <a:schemeClr val="lt1"/>
                          </a:solidFill>
                          <a:latin typeface="Effra"/>
                        </a:defRPr>
                      </a:lvl5pPr>
                      <a:lvl6pPr marL="2285909" algn="l" defTabSz="914363" rtl="0" eaLnBrk="1" latinLnBrk="0" hangingPunct="1">
                        <a:defRPr sz="1800" b="1" kern="1200">
                          <a:solidFill>
                            <a:schemeClr val="lt1"/>
                          </a:solidFill>
                          <a:latin typeface="Effra"/>
                        </a:defRPr>
                      </a:lvl6pPr>
                      <a:lvl7pPr marL="2743090" algn="l" defTabSz="914363" rtl="0" eaLnBrk="1" latinLnBrk="0" hangingPunct="1">
                        <a:defRPr sz="1800" b="1" kern="1200">
                          <a:solidFill>
                            <a:schemeClr val="lt1"/>
                          </a:solidFill>
                          <a:latin typeface="Effra"/>
                        </a:defRPr>
                      </a:lvl7pPr>
                      <a:lvl8pPr marL="3200272" algn="l" defTabSz="914363" rtl="0" eaLnBrk="1" latinLnBrk="0" hangingPunct="1">
                        <a:defRPr sz="1800" b="1" kern="1200">
                          <a:solidFill>
                            <a:schemeClr val="lt1"/>
                          </a:solidFill>
                          <a:latin typeface="Effra"/>
                        </a:defRPr>
                      </a:lvl8pPr>
                      <a:lvl9pPr marL="3657454" algn="l" defTabSz="914363" rtl="0" eaLnBrk="1" latinLnBrk="0" hangingPunct="1">
                        <a:defRPr sz="1800" b="1" kern="1200">
                          <a:solidFill>
                            <a:schemeClr val="lt1"/>
                          </a:solidFill>
                          <a:latin typeface="Effra"/>
                        </a:defRPr>
                      </a:lvl9pPr>
                    </a:lstStyle>
                    <a:p>
                      <a:pPr marL="0" algn="l" defTabSz="457029" rtl="0" eaLnBrk="1" latinLnBrk="0" hangingPunct="1">
                        <a:lnSpc>
                          <a:spcPct val="115000"/>
                        </a:lnSpc>
                        <a:spcAft>
                          <a:spcPts val="0"/>
                        </a:spcAft>
                      </a:pPr>
                      <a:r>
                        <a:rPr lang="en-US" sz="1100" b="1" u="sng" kern="1200">
                          <a:solidFill>
                            <a:schemeClr val="tx1"/>
                          </a:solidFill>
                          <a:effectLst/>
                          <a:latin typeface="+mn-lt"/>
                          <a:ea typeface="+mn-ea"/>
                          <a:cs typeface="+mn-cs"/>
                        </a:rPr>
                        <a:t>ASIA</a:t>
                      </a:r>
                      <a:r>
                        <a:rPr lang="en-US" sz="1100" b="1" u="sng" kern="1200" baseline="0">
                          <a:solidFill>
                            <a:schemeClr val="tx1"/>
                          </a:solidFill>
                          <a:effectLst/>
                          <a:latin typeface="+mn-lt"/>
                          <a:ea typeface="+mn-ea"/>
                          <a:cs typeface="+mn-cs"/>
                        </a:rPr>
                        <a:t> PACIFIC</a:t>
                      </a:r>
                    </a:p>
                    <a:p>
                      <a:pPr marL="0" marR="0" indent="0" algn="l" defTabSz="457029" rtl="0" eaLnBrk="1" fontAlgn="auto" latinLnBrk="0" hangingPunct="1">
                        <a:lnSpc>
                          <a:spcPct val="115000"/>
                        </a:lnSpc>
                        <a:spcBef>
                          <a:spcPts val="0"/>
                        </a:spcBef>
                        <a:spcAft>
                          <a:spcPts val="0"/>
                        </a:spcAft>
                        <a:buClrTx/>
                        <a:buSzTx/>
                        <a:buFontTx/>
                        <a:buNone/>
                        <a:tabLst/>
                        <a:defRPr/>
                      </a:pPr>
                      <a:r>
                        <a:rPr lang="pt-BR" sz="1100" b="1" kern="1200">
                          <a:solidFill>
                            <a:schemeClr val="tx1"/>
                          </a:solidFill>
                          <a:effectLst/>
                          <a:latin typeface="+mn-lt"/>
                          <a:ea typeface="Calibri"/>
                          <a:cs typeface="Times New Roman"/>
                        </a:rPr>
                        <a:t>Jac</a:t>
                      </a:r>
                      <a:r>
                        <a:rPr lang="pt-BR" sz="1100" b="1" kern="1200" baseline="0">
                          <a:solidFill>
                            <a:schemeClr val="tx1"/>
                          </a:solidFill>
                          <a:effectLst/>
                          <a:latin typeface="+mn-lt"/>
                          <a:ea typeface="Calibri"/>
                          <a:cs typeface="Times New Roman"/>
                        </a:rPr>
                        <a:t> Lim, Regional Lead (Singapore)</a:t>
                      </a:r>
                      <a:endParaRPr lang="en-US" sz="1100">
                        <a:solidFill>
                          <a:schemeClr val="tx1"/>
                        </a:solidFill>
                        <a:effectLst/>
                        <a:latin typeface="+mn-lt"/>
                        <a:ea typeface="Calibri"/>
                        <a:cs typeface="Times New Roman"/>
                      </a:endParaRPr>
                    </a:p>
                    <a:p>
                      <a:pPr marL="0" marR="0" indent="0" algn="l" defTabSz="457029" rtl="0" eaLnBrk="1" fontAlgn="auto" latinLnBrk="0" hangingPunct="1">
                        <a:lnSpc>
                          <a:spcPct val="115000"/>
                        </a:lnSpc>
                        <a:spcBef>
                          <a:spcPts val="0"/>
                        </a:spcBef>
                        <a:spcAft>
                          <a:spcPts val="0"/>
                        </a:spcAft>
                        <a:buClrTx/>
                        <a:buSzTx/>
                        <a:buFontTx/>
                        <a:buNone/>
                        <a:tabLst/>
                        <a:defRPr/>
                      </a:pPr>
                      <a:r>
                        <a:rPr lang="en-US" sz="1100" u="sng">
                          <a:solidFill>
                            <a:srgbClr val="92D050"/>
                          </a:solidFill>
                          <a:effectLst/>
                          <a:latin typeface="+mn-lt"/>
                          <a:ea typeface="Calibri"/>
                          <a:cs typeface="Times New Roman"/>
                          <a:hlinkClick r:id="rId8"/>
                        </a:rPr>
                        <a:t>jac.lim@medtronic.com</a:t>
                      </a:r>
                      <a:endParaRPr lang="en-US" sz="1100" u="sng">
                        <a:solidFill>
                          <a:srgbClr val="92D050"/>
                        </a:solidFill>
                        <a:effectLst/>
                        <a:latin typeface="+mn-lt"/>
                        <a:ea typeface="Calibri"/>
                        <a:cs typeface="Times New Roman"/>
                      </a:endParaRPr>
                    </a:p>
                    <a:p>
                      <a:pPr>
                        <a:lnSpc>
                          <a:spcPct val="115000"/>
                        </a:lnSpc>
                        <a:spcAft>
                          <a:spcPts val="0"/>
                        </a:spcAft>
                      </a:pPr>
                      <a:endParaRPr lang="en-US" sz="1100" b="1" kern="1200" baseline="0">
                        <a:solidFill>
                          <a:schemeClr val="lt1"/>
                        </a:solidFill>
                        <a:effectLst/>
                        <a:latin typeface="+mn-lt"/>
                        <a:ea typeface="Calibri"/>
                        <a:cs typeface="Times New Roman"/>
                      </a:endParaRPr>
                    </a:p>
                    <a:p>
                      <a:pPr>
                        <a:lnSpc>
                          <a:spcPct val="115000"/>
                        </a:lnSpc>
                        <a:spcAft>
                          <a:spcPts val="0"/>
                        </a:spcAft>
                      </a:pPr>
                      <a:r>
                        <a:rPr lang="en-US" sz="1100" b="1" kern="1200" baseline="0">
                          <a:solidFill>
                            <a:schemeClr val="tx1"/>
                          </a:solidFill>
                          <a:effectLst/>
                          <a:latin typeface="+mn-lt"/>
                          <a:ea typeface="Calibri"/>
                          <a:cs typeface="Times New Roman"/>
                        </a:rPr>
                        <a:t>Nobuaki Tanaka (Tokyo, Japan)</a:t>
                      </a:r>
                    </a:p>
                    <a:p>
                      <a:pPr>
                        <a:lnSpc>
                          <a:spcPct val="115000"/>
                        </a:lnSpc>
                        <a:spcAft>
                          <a:spcPts val="0"/>
                        </a:spcAft>
                      </a:pPr>
                      <a:r>
                        <a:rPr lang="en-US" sz="1100" b="1" kern="1200" baseline="0">
                          <a:solidFill>
                            <a:schemeClr val="lt1"/>
                          </a:solidFill>
                          <a:effectLst/>
                          <a:latin typeface="+mn-lt"/>
                          <a:ea typeface="Calibri"/>
                          <a:cs typeface="Times New Roman"/>
                          <a:hlinkClick r:id="rId9"/>
                        </a:rPr>
                        <a:t>nobuaki.tanaka@medtronic.com</a:t>
                      </a:r>
                      <a:endParaRPr lang="en-US" sz="1100" b="1" kern="1200" baseline="0">
                        <a:solidFill>
                          <a:schemeClr val="lt1"/>
                        </a:solidFill>
                        <a:effectLst/>
                        <a:latin typeface="+mn-lt"/>
                        <a:ea typeface="Calibri"/>
                        <a:cs typeface="Times New Roman"/>
                      </a:endParaRPr>
                    </a:p>
                    <a:p>
                      <a:pPr>
                        <a:lnSpc>
                          <a:spcPct val="115000"/>
                        </a:lnSpc>
                        <a:spcAft>
                          <a:spcPts val="0"/>
                        </a:spcAft>
                      </a:pPr>
                      <a:endParaRPr lang="en-US" sz="1100" b="1" kern="1200" baseline="0">
                        <a:solidFill>
                          <a:schemeClr val="lt1"/>
                        </a:solidFill>
                        <a:effectLst/>
                        <a:latin typeface="+mn-lt"/>
                        <a:ea typeface="Calibri"/>
                        <a:cs typeface="Times New Roman"/>
                      </a:endParaRPr>
                    </a:p>
                    <a:p>
                      <a:pPr>
                        <a:lnSpc>
                          <a:spcPct val="115000"/>
                        </a:lnSpc>
                        <a:spcAft>
                          <a:spcPts val="0"/>
                        </a:spcAft>
                      </a:pPr>
                      <a:r>
                        <a:rPr lang="en-US" sz="1100" b="1" kern="1200" baseline="0">
                          <a:solidFill>
                            <a:schemeClr val="tx1"/>
                          </a:solidFill>
                          <a:effectLst/>
                          <a:latin typeface="+mn-lt"/>
                          <a:ea typeface="Calibri"/>
                          <a:cs typeface="Times New Roman"/>
                        </a:rPr>
                        <a:t>Yann Shuang Lee, (Singapore)</a:t>
                      </a:r>
                    </a:p>
                    <a:p>
                      <a:pPr>
                        <a:lnSpc>
                          <a:spcPct val="115000"/>
                        </a:lnSpc>
                        <a:spcAft>
                          <a:spcPts val="0"/>
                        </a:spcAft>
                      </a:pPr>
                      <a:r>
                        <a:rPr lang="en-US" sz="1100" b="1" kern="1200" baseline="0">
                          <a:solidFill>
                            <a:schemeClr val="tx1"/>
                          </a:solidFill>
                          <a:effectLst/>
                          <a:latin typeface="+mn-lt"/>
                          <a:ea typeface="Calibri"/>
                          <a:cs typeface="Times New Roman"/>
                          <a:hlinkClick r:id="rId10"/>
                        </a:rPr>
                        <a:t>yann.shuang.lee@medtronic.com</a:t>
                      </a:r>
                      <a:endParaRPr lang="en-US" sz="1100" b="1" kern="1200" baseline="0">
                        <a:solidFill>
                          <a:schemeClr val="tx1"/>
                        </a:solidFill>
                        <a:effectLst/>
                        <a:latin typeface="+mn-lt"/>
                        <a:ea typeface="Calibri"/>
                        <a:cs typeface="Times New Roman"/>
                      </a:endParaRPr>
                    </a:p>
                  </a:txBody>
                  <a:tcPr marL="56424" marR="56424"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1E46"/>
                    </a:solidFill>
                  </a:tcPr>
                </a:tc>
                <a:tc>
                  <a:txBody>
                    <a:bodyPr/>
                    <a:lstStyle>
                      <a:lvl1pPr marL="0" algn="l" defTabSz="914363" rtl="0" eaLnBrk="1" latinLnBrk="0" hangingPunct="1">
                        <a:defRPr sz="1800" kern="1200">
                          <a:solidFill>
                            <a:schemeClr val="dk1"/>
                          </a:solidFill>
                          <a:latin typeface="Effra"/>
                        </a:defRPr>
                      </a:lvl1pPr>
                      <a:lvl2pPr marL="457182" algn="l" defTabSz="914363" rtl="0" eaLnBrk="1" latinLnBrk="0" hangingPunct="1">
                        <a:defRPr sz="1800" kern="1200">
                          <a:solidFill>
                            <a:schemeClr val="dk1"/>
                          </a:solidFill>
                          <a:latin typeface="Effra"/>
                        </a:defRPr>
                      </a:lvl2pPr>
                      <a:lvl3pPr marL="914363" algn="l" defTabSz="914363" rtl="0" eaLnBrk="1" latinLnBrk="0" hangingPunct="1">
                        <a:defRPr sz="1800" kern="1200">
                          <a:solidFill>
                            <a:schemeClr val="dk1"/>
                          </a:solidFill>
                          <a:latin typeface="Effra"/>
                        </a:defRPr>
                      </a:lvl3pPr>
                      <a:lvl4pPr marL="1371545" algn="l" defTabSz="914363" rtl="0" eaLnBrk="1" latinLnBrk="0" hangingPunct="1">
                        <a:defRPr sz="1800" kern="1200">
                          <a:solidFill>
                            <a:schemeClr val="dk1"/>
                          </a:solidFill>
                          <a:latin typeface="Effra"/>
                        </a:defRPr>
                      </a:lvl4pPr>
                      <a:lvl5pPr marL="1828727" algn="l" defTabSz="914363" rtl="0" eaLnBrk="1" latinLnBrk="0" hangingPunct="1">
                        <a:defRPr sz="1800" kern="1200">
                          <a:solidFill>
                            <a:schemeClr val="dk1"/>
                          </a:solidFill>
                          <a:latin typeface="Effra"/>
                        </a:defRPr>
                      </a:lvl5pPr>
                      <a:lvl6pPr marL="2285909" algn="l" defTabSz="914363" rtl="0" eaLnBrk="1" latinLnBrk="0" hangingPunct="1">
                        <a:defRPr sz="1800" kern="1200">
                          <a:solidFill>
                            <a:schemeClr val="dk1"/>
                          </a:solidFill>
                          <a:latin typeface="Effra"/>
                        </a:defRPr>
                      </a:lvl6pPr>
                      <a:lvl7pPr marL="2743090" algn="l" defTabSz="914363" rtl="0" eaLnBrk="1" latinLnBrk="0" hangingPunct="1">
                        <a:defRPr sz="1800" kern="1200">
                          <a:solidFill>
                            <a:schemeClr val="dk1"/>
                          </a:solidFill>
                          <a:latin typeface="Effra"/>
                        </a:defRPr>
                      </a:lvl7pPr>
                      <a:lvl8pPr marL="3200272" algn="l" defTabSz="914363" rtl="0" eaLnBrk="1" latinLnBrk="0" hangingPunct="1">
                        <a:defRPr sz="1800" kern="1200">
                          <a:solidFill>
                            <a:schemeClr val="dk1"/>
                          </a:solidFill>
                          <a:latin typeface="Effra"/>
                        </a:defRPr>
                      </a:lvl8pPr>
                      <a:lvl9pPr marL="3657454" algn="l" defTabSz="914363" rtl="0" eaLnBrk="1" latinLnBrk="0" hangingPunct="1">
                        <a:defRPr sz="1800" kern="1200">
                          <a:solidFill>
                            <a:schemeClr val="dk1"/>
                          </a:solidFill>
                          <a:latin typeface="Effra"/>
                        </a:defRPr>
                      </a:lvl9pPr>
                    </a:lstStyle>
                    <a:p>
                      <a:pPr marL="0" algn="l" defTabSz="457029" rtl="0" eaLnBrk="1" latinLnBrk="0" hangingPunct="1">
                        <a:lnSpc>
                          <a:spcPct val="115000"/>
                        </a:lnSpc>
                        <a:spcAft>
                          <a:spcPts val="0"/>
                        </a:spcAft>
                      </a:pPr>
                      <a:r>
                        <a:rPr lang="en-US" sz="1100" b="1" u="sng" kern="1200" dirty="0">
                          <a:solidFill>
                            <a:schemeClr val="tx1"/>
                          </a:solidFill>
                          <a:effectLst/>
                          <a:latin typeface="+mn-lt"/>
                          <a:ea typeface="+mn-ea"/>
                          <a:cs typeface="+mn-cs"/>
                        </a:rPr>
                        <a:t>GREATER</a:t>
                      </a:r>
                      <a:r>
                        <a:rPr lang="en-US" sz="1100" b="1" u="sng" kern="1200" baseline="0" dirty="0">
                          <a:solidFill>
                            <a:schemeClr val="tx1"/>
                          </a:solidFill>
                          <a:effectLst/>
                          <a:latin typeface="+mn-lt"/>
                          <a:ea typeface="+mn-ea"/>
                          <a:cs typeface="+mn-cs"/>
                        </a:rPr>
                        <a:t> CHINA</a:t>
                      </a:r>
                    </a:p>
                    <a:p>
                      <a:pPr marL="0" marR="0" indent="0" algn="l" defTabSz="457029" rtl="0" eaLnBrk="1" fontAlgn="auto" latinLnBrk="0" hangingPunct="1">
                        <a:lnSpc>
                          <a:spcPct val="115000"/>
                        </a:lnSpc>
                        <a:spcBef>
                          <a:spcPts val="0"/>
                        </a:spcBef>
                        <a:spcAft>
                          <a:spcPts val="0"/>
                        </a:spcAft>
                        <a:buClrTx/>
                        <a:buSzTx/>
                        <a:buFontTx/>
                        <a:buNone/>
                        <a:tabLst/>
                        <a:defRPr/>
                      </a:pPr>
                      <a:r>
                        <a:rPr lang="en-US" sz="1100" b="1" kern="1200" dirty="0">
                          <a:solidFill>
                            <a:schemeClr val="tx1"/>
                          </a:solidFill>
                          <a:effectLst/>
                          <a:latin typeface="+mn-lt"/>
                          <a:ea typeface="Calibri"/>
                          <a:cs typeface="Times New Roman"/>
                        </a:rPr>
                        <a:t>Jing Zhao, Regional Lead (Shanghai, PRC)</a:t>
                      </a:r>
                    </a:p>
                    <a:p>
                      <a:pPr marL="0" marR="0" indent="0" algn="l" defTabSz="457029" rtl="0" eaLnBrk="1" fontAlgn="auto" latinLnBrk="0" hangingPunct="1">
                        <a:lnSpc>
                          <a:spcPct val="115000"/>
                        </a:lnSpc>
                        <a:spcBef>
                          <a:spcPts val="0"/>
                        </a:spcBef>
                        <a:spcAft>
                          <a:spcPts val="0"/>
                        </a:spcAft>
                        <a:buClrTx/>
                        <a:buSzTx/>
                        <a:buFontTx/>
                        <a:buNone/>
                        <a:tabLst/>
                        <a:defRPr/>
                      </a:pPr>
                      <a:r>
                        <a:rPr lang="en-US" sz="1100" b="1" kern="1200" dirty="0">
                          <a:solidFill>
                            <a:srgbClr val="92D050"/>
                          </a:solidFill>
                          <a:effectLst/>
                          <a:latin typeface="+mn-lt"/>
                          <a:ea typeface="Calibri"/>
                          <a:cs typeface="Times New Roman"/>
                          <a:hlinkClick r:id="rId11"/>
                        </a:rPr>
                        <a:t>jing.zhao2@medtronic.com</a:t>
                      </a:r>
                      <a:endParaRPr lang="en-US" sz="1100" b="1" kern="1200" dirty="0">
                        <a:solidFill>
                          <a:srgbClr val="92D050"/>
                        </a:solidFill>
                        <a:effectLst/>
                        <a:latin typeface="+mn-lt"/>
                        <a:ea typeface="Calibri"/>
                        <a:cs typeface="Times New Roman"/>
                      </a:endParaRPr>
                    </a:p>
                    <a:p>
                      <a:pPr>
                        <a:lnSpc>
                          <a:spcPct val="115000"/>
                        </a:lnSpc>
                        <a:spcAft>
                          <a:spcPts val="0"/>
                        </a:spcAft>
                      </a:pPr>
                      <a:endParaRPr lang="en-US" sz="1100" b="1" kern="1200" dirty="0">
                        <a:solidFill>
                          <a:schemeClr val="tx1"/>
                        </a:solidFill>
                        <a:effectLst/>
                        <a:latin typeface="+mn-lt"/>
                        <a:ea typeface="Calibri"/>
                        <a:cs typeface="Times New Roman"/>
                      </a:endParaRPr>
                    </a:p>
                    <a:p>
                      <a:pPr>
                        <a:lnSpc>
                          <a:spcPct val="115000"/>
                        </a:lnSpc>
                        <a:spcAft>
                          <a:spcPts val="0"/>
                        </a:spcAft>
                      </a:pPr>
                      <a:r>
                        <a:rPr lang="en-US" sz="1100" b="1" kern="1200" dirty="0">
                          <a:solidFill>
                            <a:schemeClr val="tx1"/>
                          </a:solidFill>
                          <a:effectLst/>
                          <a:latin typeface="+mn-lt"/>
                          <a:ea typeface="Calibri"/>
                          <a:cs typeface="Times New Roman"/>
                        </a:rPr>
                        <a:t>Gemma Chen, Compliance Specialist (Shanghai, PRC)</a:t>
                      </a:r>
                    </a:p>
                    <a:p>
                      <a:pPr>
                        <a:lnSpc>
                          <a:spcPct val="115000"/>
                        </a:lnSpc>
                        <a:spcAft>
                          <a:spcPts val="0"/>
                        </a:spcAft>
                      </a:pPr>
                      <a:r>
                        <a:rPr lang="en-US" sz="1100" b="1" kern="1200" dirty="0">
                          <a:solidFill>
                            <a:schemeClr val="tx1"/>
                          </a:solidFill>
                          <a:effectLst/>
                          <a:latin typeface="+mn-lt"/>
                          <a:ea typeface="Calibri"/>
                          <a:cs typeface="Times New Roman"/>
                          <a:hlinkClick r:id="rId12"/>
                        </a:rPr>
                        <a:t>gemma.chen2@medtronic.com</a:t>
                      </a:r>
                      <a:endParaRPr lang="en-US" sz="1100" b="1" kern="1200" dirty="0">
                        <a:solidFill>
                          <a:schemeClr val="tx1"/>
                        </a:solidFill>
                        <a:effectLst/>
                        <a:latin typeface="+mn-lt"/>
                        <a:ea typeface="Calibri"/>
                        <a:cs typeface="Times New Roman"/>
                      </a:endParaRPr>
                    </a:p>
                    <a:p>
                      <a:pPr>
                        <a:lnSpc>
                          <a:spcPct val="115000"/>
                        </a:lnSpc>
                        <a:spcAft>
                          <a:spcPts val="0"/>
                        </a:spcAft>
                      </a:pPr>
                      <a:endParaRPr lang="en-US" sz="1100" b="1" kern="1200" dirty="0">
                        <a:solidFill>
                          <a:schemeClr val="tx1"/>
                        </a:solidFill>
                        <a:effectLst/>
                        <a:latin typeface="+mn-lt"/>
                        <a:ea typeface="Calibri"/>
                        <a:cs typeface="Times New Roman"/>
                      </a:endParaRPr>
                    </a:p>
                    <a:p>
                      <a:pPr>
                        <a:lnSpc>
                          <a:spcPct val="115000"/>
                        </a:lnSpc>
                        <a:spcAft>
                          <a:spcPts val="0"/>
                        </a:spcAft>
                      </a:pPr>
                      <a:r>
                        <a:rPr lang="en-US" sz="1100" b="1" kern="1200" dirty="0">
                          <a:solidFill>
                            <a:schemeClr val="tx1"/>
                          </a:solidFill>
                          <a:effectLst/>
                          <a:latin typeface="Effra"/>
                          <a:ea typeface="Calibri"/>
                          <a:cs typeface="Times New Roman"/>
                        </a:rPr>
                        <a:t>Vera Wu,  Associate Compliance Specialist (Shanghai, PRC)</a:t>
                      </a:r>
                    </a:p>
                    <a:p>
                      <a:pPr>
                        <a:lnSpc>
                          <a:spcPct val="115000"/>
                        </a:lnSpc>
                        <a:spcAft>
                          <a:spcPts val="0"/>
                        </a:spcAft>
                      </a:pPr>
                      <a:r>
                        <a:rPr lang="en-US" sz="1100" b="1" kern="1200" dirty="0">
                          <a:solidFill>
                            <a:schemeClr val="tx1"/>
                          </a:solidFill>
                          <a:effectLst/>
                          <a:latin typeface="Effra"/>
                          <a:ea typeface="Calibri"/>
                          <a:cs typeface="Times New Roman"/>
                          <a:hlinkClick r:id="rId13"/>
                        </a:rPr>
                        <a:t>vera.wu@medtronic.com</a:t>
                      </a:r>
                      <a:endParaRPr lang="en-US" sz="1100" b="1" kern="1200" dirty="0">
                        <a:solidFill>
                          <a:schemeClr val="tx1"/>
                        </a:solidFill>
                        <a:effectLst/>
                        <a:latin typeface="Effra"/>
                        <a:ea typeface="Calibri"/>
                        <a:cs typeface="Times New Roman"/>
                      </a:endParaRPr>
                    </a:p>
                    <a:p>
                      <a:pPr>
                        <a:lnSpc>
                          <a:spcPct val="115000"/>
                        </a:lnSpc>
                        <a:spcAft>
                          <a:spcPts val="0"/>
                        </a:spcAft>
                      </a:pPr>
                      <a:endParaRPr lang="en-US" sz="1100" b="1" kern="1200" dirty="0">
                        <a:solidFill>
                          <a:schemeClr val="tx1"/>
                        </a:solidFill>
                        <a:effectLst/>
                        <a:latin typeface="+mn-lt"/>
                        <a:ea typeface="Calibri"/>
                        <a:cs typeface="Times New Roman"/>
                      </a:endParaRPr>
                    </a:p>
                    <a:p>
                      <a:pPr>
                        <a:lnSpc>
                          <a:spcPct val="115000"/>
                        </a:lnSpc>
                        <a:spcAft>
                          <a:spcPts val="0"/>
                        </a:spcAft>
                      </a:pPr>
                      <a:r>
                        <a:rPr lang="en-US" sz="1100" b="1" kern="1200" dirty="0">
                          <a:solidFill>
                            <a:schemeClr val="tx1"/>
                          </a:solidFill>
                          <a:effectLst/>
                          <a:latin typeface="Effra"/>
                          <a:ea typeface="Calibri"/>
                          <a:cs typeface="Times New Roman"/>
                        </a:rPr>
                        <a:t>Wenjin Li,  Compliance (Shanghai, PRC)</a:t>
                      </a:r>
                    </a:p>
                    <a:p>
                      <a:pPr>
                        <a:lnSpc>
                          <a:spcPct val="115000"/>
                        </a:lnSpc>
                        <a:spcAft>
                          <a:spcPts val="0"/>
                        </a:spcAft>
                      </a:pPr>
                      <a:r>
                        <a:rPr lang="en-US" sz="1100" b="1" kern="1200" dirty="0">
                          <a:solidFill>
                            <a:schemeClr val="tx1"/>
                          </a:solidFill>
                          <a:effectLst/>
                          <a:latin typeface="Effra"/>
                          <a:ea typeface="Calibri"/>
                          <a:cs typeface="Times New Roman"/>
                          <a:hlinkClick r:id="rId14"/>
                        </a:rPr>
                        <a:t>wenjin.li@medtronic.com</a:t>
                      </a:r>
                      <a:endParaRPr lang="en-US" sz="1100" b="1" kern="1200" dirty="0">
                        <a:solidFill>
                          <a:schemeClr val="tx1"/>
                        </a:solidFill>
                        <a:effectLst/>
                        <a:latin typeface="+mn-lt"/>
                        <a:ea typeface="Calibri"/>
                        <a:cs typeface="Times New Roman"/>
                      </a:endParaRPr>
                    </a:p>
                    <a:p>
                      <a:pPr>
                        <a:lnSpc>
                          <a:spcPct val="115000"/>
                        </a:lnSpc>
                        <a:spcAft>
                          <a:spcPts val="0"/>
                        </a:spcAft>
                      </a:pPr>
                      <a:endParaRPr lang="en-US" sz="1100" b="1" dirty="0">
                        <a:solidFill>
                          <a:schemeClr val="tx1"/>
                        </a:solidFill>
                        <a:effectLst/>
                        <a:latin typeface="+mn-lt"/>
                        <a:ea typeface="Calibri"/>
                        <a:cs typeface="Times New Roman"/>
                      </a:endParaRPr>
                    </a:p>
                  </a:txBody>
                  <a:tcPr marL="56424" marR="56424"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1E46"/>
                    </a:solidFill>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5C1C1996-152A-9BE9-12A9-2AFE8A55FA20}"/>
              </a:ext>
            </a:extLst>
          </p:cNvPr>
          <p:cNvGraphicFramePr>
            <a:graphicFrameLocks noGrp="1"/>
          </p:cNvGraphicFramePr>
          <p:nvPr>
            <p:extLst>
              <p:ext uri="{D42A27DB-BD31-4B8C-83A1-F6EECF244321}">
                <p14:modId xmlns:p14="http://schemas.microsoft.com/office/powerpoint/2010/main" val="3443041184"/>
              </p:ext>
            </p:extLst>
          </p:nvPr>
        </p:nvGraphicFramePr>
        <p:xfrm>
          <a:off x="7660055" y="557759"/>
          <a:ext cx="4147931" cy="6115892"/>
        </p:xfrm>
        <a:graphic>
          <a:graphicData uri="http://schemas.openxmlformats.org/drawingml/2006/table">
            <a:tbl>
              <a:tblPr firstRow="1" firstCol="1" bandRow="1"/>
              <a:tblGrid>
                <a:gridCol w="4147931">
                  <a:extLst>
                    <a:ext uri="{9D8B030D-6E8A-4147-A177-3AD203B41FA5}">
                      <a16:colId xmlns:a16="http://schemas.microsoft.com/office/drawing/2014/main" val="20000"/>
                    </a:ext>
                  </a:extLst>
                </a:gridCol>
              </a:tblGrid>
              <a:tr h="6115892">
                <a:tc>
                  <a:txBody>
                    <a:bodyPr/>
                    <a:lstStyle>
                      <a:lvl1pPr marL="0" algn="l" defTabSz="914363" rtl="0" eaLnBrk="1" latinLnBrk="0" hangingPunct="1">
                        <a:defRPr sz="1800" b="1" kern="1200">
                          <a:solidFill>
                            <a:schemeClr val="lt1"/>
                          </a:solidFill>
                          <a:latin typeface="Effra"/>
                        </a:defRPr>
                      </a:lvl1pPr>
                      <a:lvl2pPr marL="457182" algn="l" defTabSz="914363" rtl="0" eaLnBrk="1" latinLnBrk="0" hangingPunct="1">
                        <a:defRPr sz="1800" b="1" kern="1200">
                          <a:solidFill>
                            <a:schemeClr val="lt1"/>
                          </a:solidFill>
                          <a:latin typeface="Effra"/>
                        </a:defRPr>
                      </a:lvl2pPr>
                      <a:lvl3pPr marL="914363" algn="l" defTabSz="914363" rtl="0" eaLnBrk="1" latinLnBrk="0" hangingPunct="1">
                        <a:defRPr sz="1800" b="1" kern="1200">
                          <a:solidFill>
                            <a:schemeClr val="lt1"/>
                          </a:solidFill>
                          <a:latin typeface="Effra"/>
                        </a:defRPr>
                      </a:lvl3pPr>
                      <a:lvl4pPr marL="1371545" algn="l" defTabSz="914363" rtl="0" eaLnBrk="1" latinLnBrk="0" hangingPunct="1">
                        <a:defRPr sz="1800" b="1" kern="1200">
                          <a:solidFill>
                            <a:schemeClr val="lt1"/>
                          </a:solidFill>
                          <a:latin typeface="Effra"/>
                        </a:defRPr>
                      </a:lvl4pPr>
                      <a:lvl5pPr marL="1828727" algn="l" defTabSz="914363" rtl="0" eaLnBrk="1" latinLnBrk="0" hangingPunct="1">
                        <a:defRPr sz="1800" b="1" kern="1200">
                          <a:solidFill>
                            <a:schemeClr val="lt1"/>
                          </a:solidFill>
                          <a:latin typeface="Effra"/>
                        </a:defRPr>
                      </a:lvl5pPr>
                      <a:lvl6pPr marL="2285909" algn="l" defTabSz="914363" rtl="0" eaLnBrk="1" latinLnBrk="0" hangingPunct="1">
                        <a:defRPr sz="1800" b="1" kern="1200">
                          <a:solidFill>
                            <a:schemeClr val="lt1"/>
                          </a:solidFill>
                          <a:latin typeface="Effra"/>
                        </a:defRPr>
                      </a:lvl6pPr>
                      <a:lvl7pPr marL="2743090" algn="l" defTabSz="914363" rtl="0" eaLnBrk="1" latinLnBrk="0" hangingPunct="1">
                        <a:defRPr sz="1800" b="1" kern="1200">
                          <a:solidFill>
                            <a:schemeClr val="lt1"/>
                          </a:solidFill>
                          <a:latin typeface="Effra"/>
                        </a:defRPr>
                      </a:lvl7pPr>
                      <a:lvl8pPr marL="3200272" algn="l" defTabSz="914363" rtl="0" eaLnBrk="1" latinLnBrk="0" hangingPunct="1">
                        <a:defRPr sz="1800" b="1" kern="1200">
                          <a:solidFill>
                            <a:schemeClr val="lt1"/>
                          </a:solidFill>
                          <a:latin typeface="Effra"/>
                        </a:defRPr>
                      </a:lvl8pPr>
                      <a:lvl9pPr marL="3657454" algn="l" defTabSz="914363" rtl="0" eaLnBrk="1" latinLnBrk="0" hangingPunct="1">
                        <a:defRPr sz="1800" b="1" kern="1200">
                          <a:solidFill>
                            <a:schemeClr val="lt1"/>
                          </a:solidFill>
                          <a:latin typeface="Effra"/>
                        </a:defRPr>
                      </a:lvl9pPr>
                    </a:lstStyle>
                    <a:p>
                      <a:pPr marL="0" marR="0" lvl="0" indent="0" algn="ctr" defTabSz="457029" rtl="0" eaLnBrk="1" fontAlgn="auto" latinLnBrk="0" hangingPunct="1">
                        <a:lnSpc>
                          <a:spcPct val="100000"/>
                        </a:lnSpc>
                        <a:spcBef>
                          <a:spcPts val="0"/>
                        </a:spcBef>
                        <a:spcAft>
                          <a:spcPts val="0"/>
                        </a:spcAft>
                        <a:buClrTx/>
                        <a:buSzTx/>
                        <a:buFontTx/>
                        <a:buNone/>
                        <a:tabLst/>
                        <a:defRPr/>
                      </a:pPr>
                      <a:endParaRPr lang="en-US" sz="1100" b="1" u="sng" kern="1200" baseline="0">
                        <a:solidFill>
                          <a:schemeClr val="tx1"/>
                        </a:solidFill>
                        <a:effectLst/>
                        <a:latin typeface="+mn-lt"/>
                        <a:ea typeface="+mn-ea"/>
                        <a:cs typeface="+mn-cs"/>
                      </a:endParaRPr>
                    </a:p>
                    <a:p>
                      <a:pPr marL="0" marR="0" lvl="0" indent="0" algn="ctr" defTabSz="457029" rtl="0" eaLnBrk="1" fontAlgn="auto" latinLnBrk="0" hangingPunct="1">
                        <a:lnSpc>
                          <a:spcPct val="100000"/>
                        </a:lnSpc>
                        <a:spcBef>
                          <a:spcPts val="0"/>
                        </a:spcBef>
                        <a:spcAft>
                          <a:spcPts val="0"/>
                        </a:spcAft>
                        <a:buClrTx/>
                        <a:buSzTx/>
                        <a:buFontTx/>
                        <a:buNone/>
                        <a:tabLst/>
                        <a:defRPr/>
                      </a:pPr>
                      <a:endParaRPr lang="en-US" sz="1100" b="1" u="sng" kern="1200" baseline="0">
                        <a:solidFill>
                          <a:schemeClr val="tx1"/>
                        </a:solidFill>
                        <a:effectLst/>
                        <a:latin typeface="+mn-lt"/>
                        <a:ea typeface="+mn-ea"/>
                        <a:cs typeface="+mn-cs"/>
                      </a:endParaRPr>
                    </a:p>
                    <a:p>
                      <a:pPr marL="0" marR="0" lvl="0" indent="0" algn="ctr" defTabSz="457029" rtl="0" eaLnBrk="1" fontAlgn="auto" latinLnBrk="0" hangingPunct="1">
                        <a:lnSpc>
                          <a:spcPct val="100000"/>
                        </a:lnSpc>
                        <a:spcBef>
                          <a:spcPts val="0"/>
                        </a:spcBef>
                        <a:spcAft>
                          <a:spcPts val="0"/>
                        </a:spcAft>
                        <a:buClrTx/>
                        <a:buSzTx/>
                        <a:buFontTx/>
                        <a:buNone/>
                        <a:tabLst/>
                        <a:defRPr/>
                      </a:pPr>
                      <a:r>
                        <a:rPr lang="en-US" sz="1100" b="1" u="sng" kern="1200" baseline="0">
                          <a:solidFill>
                            <a:schemeClr val="tx1"/>
                          </a:solidFill>
                          <a:effectLst/>
                          <a:latin typeface="+mn-lt"/>
                          <a:ea typeface="+mn-ea"/>
                          <a:cs typeface="+mn-cs"/>
                        </a:rPr>
                        <a:t>GLOBAL COMPLIANCE PROGRAM </a:t>
                      </a:r>
                    </a:p>
                    <a:p>
                      <a:pPr marL="0" marR="0" lvl="0" indent="0" algn="ctr" defTabSz="457029" rtl="0" eaLnBrk="1" fontAlgn="auto" latinLnBrk="0" hangingPunct="1">
                        <a:lnSpc>
                          <a:spcPct val="100000"/>
                        </a:lnSpc>
                        <a:spcBef>
                          <a:spcPts val="0"/>
                        </a:spcBef>
                        <a:spcAft>
                          <a:spcPts val="0"/>
                        </a:spcAft>
                        <a:buClrTx/>
                        <a:buSzTx/>
                        <a:buFontTx/>
                        <a:buNone/>
                        <a:tabLst/>
                        <a:defRPr/>
                      </a:pPr>
                      <a:r>
                        <a:rPr lang="en-US" sz="1100" b="1" u="sng" kern="1200" baseline="0">
                          <a:solidFill>
                            <a:schemeClr val="tx1"/>
                          </a:solidFill>
                          <a:effectLst/>
                          <a:latin typeface="+mn-lt"/>
                          <a:ea typeface="+mn-ea"/>
                          <a:cs typeface="+mn-cs"/>
                        </a:rPr>
                        <a:t>CENTRAL TEAM</a:t>
                      </a:r>
                    </a:p>
                    <a:p>
                      <a:pPr lvl="0" algn="ctr"/>
                      <a:endParaRPr lang="en-US" sz="1100" b="1" kern="1200">
                        <a:solidFill>
                          <a:schemeClr val="tx1"/>
                        </a:solidFill>
                        <a:effectLst/>
                        <a:latin typeface="+mn-lt"/>
                        <a:ea typeface="Calibri"/>
                        <a:cs typeface="Times New Roman"/>
                      </a:endParaRPr>
                    </a:p>
                    <a:p>
                      <a:pPr lvl="0" algn="l"/>
                      <a:endParaRPr lang="en-US" sz="1100" b="1" kern="1200">
                        <a:solidFill>
                          <a:schemeClr val="tx1"/>
                        </a:solidFill>
                        <a:effectLst/>
                        <a:latin typeface="+mn-lt"/>
                        <a:ea typeface="Calibri"/>
                        <a:cs typeface="Times New Roman"/>
                      </a:endParaRPr>
                    </a:p>
                    <a:p>
                      <a:pPr lvl="0" algn="l"/>
                      <a:r>
                        <a:rPr lang="en-US" sz="1100" b="1" kern="1200">
                          <a:solidFill>
                            <a:schemeClr val="tx1"/>
                          </a:solidFill>
                          <a:effectLst/>
                          <a:latin typeface="+mn-lt"/>
                          <a:ea typeface="Calibri"/>
                          <a:cs typeface="Times New Roman"/>
                        </a:rPr>
                        <a:t>Paola Samaniego, Sr. Compliance Program Manager (Lima, Peru)</a:t>
                      </a:r>
                    </a:p>
                    <a:p>
                      <a:pPr lvl="0" algn="l"/>
                      <a:r>
                        <a:rPr lang="en-US" sz="1100" b="1" kern="1200">
                          <a:solidFill>
                            <a:schemeClr val="tx1"/>
                          </a:solidFill>
                          <a:effectLst/>
                          <a:latin typeface="+mn-lt"/>
                          <a:ea typeface="Calibri"/>
                          <a:cs typeface="Times New Roman"/>
                          <a:hlinkClick r:id="rId15"/>
                        </a:rPr>
                        <a:t>paola.samaniego@medtronic.com</a:t>
                      </a:r>
                      <a:endParaRPr lang="en-US" sz="1100" b="1" kern="1200">
                        <a:solidFill>
                          <a:schemeClr val="tx1"/>
                        </a:solidFill>
                        <a:effectLst/>
                        <a:latin typeface="+mn-lt"/>
                        <a:ea typeface="Calibri"/>
                        <a:cs typeface="Times New Roman"/>
                      </a:endParaRPr>
                    </a:p>
                    <a:p>
                      <a:pPr lvl="0" algn="l"/>
                      <a:endParaRPr lang="en-US" sz="1100" b="1" kern="1200">
                        <a:solidFill>
                          <a:schemeClr val="tx1"/>
                        </a:solidFill>
                        <a:effectLst/>
                        <a:latin typeface="+mn-lt"/>
                        <a:ea typeface="Calibri"/>
                        <a:cs typeface="Times New Roman"/>
                      </a:endParaRPr>
                    </a:p>
                    <a:p>
                      <a:pPr lvl="0" algn="l"/>
                      <a:endParaRPr lang="en-US" sz="1100" b="1" kern="1200">
                        <a:solidFill>
                          <a:schemeClr val="tx1"/>
                        </a:solidFill>
                        <a:effectLst/>
                        <a:latin typeface="+mn-lt"/>
                        <a:ea typeface="Calibri"/>
                        <a:cs typeface="Times New Roman"/>
                      </a:endParaRPr>
                    </a:p>
                    <a:p>
                      <a:pPr lvl="0" algn="l"/>
                      <a:r>
                        <a:rPr lang="en-US" sz="1100" b="1" kern="1200">
                          <a:solidFill>
                            <a:schemeClr val="tx1"/>
                          </a:solidFill>
                          <a:effectLst/>
                          <a:latin typeface="+mn-lt"/>
                          <a:ea typeface="Calibri"/>
                          <a:cs typeface="Times New Roman"/>
                        </a:rPr>
                        <a:t>Lali Mesanza, Sr. Compliance</a:t>
                      </a:r>
                      <a:r>
                        <a:rPr lang="en-US" sz="1100" b="1" kern="1200" baseline="0">
                          <a:solidFill>
                            <a:schemeClr val="tx1"/>
                          </a:solidFill>
                          <a:effectLst/>
                          <a:latin typeface="+mn-lt"/>
                          <a:ea typeface="Calibri"/>
                          <a:cs typeface="Times New Roman"/>
                        </a:rPr>
                        <a:t> Program Manager (Barcelona, Spain)</a:t>
                      </a:r>
                    </a:p>
                    <a:p>
                      <a:pPr lvl="0" algn="l"/>
                      <a:r>
                        <a:rPr lang="en-US" sz="1100" b="1" kern="1200">
                          <a:solidFill>
                            <a:schemeClr val="tx1"/>
                          </a:solidFill>
                          <a:effectLst/>
                          <a:latin typeface="+mn-lt"/>
                          <a:ea typeface="Calibri"/>
                          <a:cs typeface="Times New Roman"/>
                          <a:hlinkClick r:id="rId16"/>
                        </a:rPr>
                        <a:t>eulalia.mesanza.costa@medtronic.com</a:t>
                      </a:r>
                      <a:endParaRPr lang="en-US" sz="1100" b="1" kern="1200">
                        <a:solidFill>
                          <a:schemeClr val="tx1"/>
                        </a:solidFill>
                        <a:effectLst/>
                        <a:latin typeface="+mn-lt"/>
                        <a:ea typeface="Calibri"/>
                        <a:cs typeface="Times New Roman"/>
                      </a:endParaRPr>
                    </a:p>
                    <a:p>
                      <a:pPr lvl="0" algn="l"/>
                      <a:endParaRPr lang="en-US" sz="1100" b="1" kern="1200">
                        <a:solidFill>
                          <a:schemeClr val="tx1"/>
                        </a:solidFill>
                        <a:effectLst/>
                        <a:latin typeface="+mn-lt"/>
                        <a:ea typeface="Calibri"/>
                        <a:cs typeface="Times New Roman"/>
                      </a:endParaRPr>
                    </a:p>
                    <a:p>
                      <a:pPr lvl="0" algn="l"/>
                      <a:endParaRPr lang="en-US" sz="1100" b="1" kern="1200">
                        <a:solidFill>
                          <a:schemeClr val="tx1"/>
                        </a:solidFill>
                        <a:effectLst/>
                        <a:latin typeface="+mn-lt"/>
                        <a:ea typeface="Calibri"/>
                        <a:cs typeface="Times New Roman"/>
                      </a:endParaRPr>
                    </a:p>
                    <a:p>
                      <a:pPr lvl="0" algn="l"/>
                      <a:r>
                        <a:rPr lang="en-US" sz="1100" b="1" kern="1200">
                          <a:solidFill>
                            <a:schemeClr val="tx1"/>
                          </a:solidFill>
                          <a:effectLst/>
                          <a:latin typeface="+mn-lt"/>
                          <a:ea typeface="Calibri"/>
                          <a:cs typeface="Times New Roman"/>
                        </a:rPr>
                        <a:t>George Deden, Compliance Program Manager (Minneapolis, MN, USA)</a:t>
                      </a:r>
                    </a:p>
                    <a:p>
                      <a:pPr algn="l"/>
                      <a:r>
                        <a:rPr lang="en-GB" sz="1100" b="1" kern="1200">
                          <a:solidFill>
                            <a:schemeClr val="tx1"/>
                          </a:solidFill>
                          <a:effectLst/>
                          <a:latin typeface="+mn-lt"/>
                          <a:ea typeface="Calibri"/>
                          <a:cs typeface="Times New Roman"/>
                          <a:hlinkClick r:id="rId17"/>
                        </a:rPr>
                        <a:t>george.c.deden@medtronic.com</a:t>
                      </a:r>
                      <a:endParaRPr lang="en-GB" sz="1100" b="1" kern="1200">
                        <a:solidFill>
                          <a:schemeClr val="tx1"/>
                        </a:solidFill>
                        <a:effectLst/>
                        <a:latin typeface="+mn-lt"/>
                        <a:ea typeface="Calibri"/>
                        <a:cs typeface="Times New Roman"/>
                      </a:endParaRPr>
                    </a:p>
                    <a:p>
                      <a:pPr algn="ctr"/>
                      <a:endParaRPr lang="en-US" sz="1000" b="1" kern="1200" baseline="0">
                        <a:solidFill>
                          <a:schemeClr val="lt1"/>
                        </a:solidFill>
                        <a:effectLst/>
                        <a:latin typeface="+mn-lt"/>
                        <a:ea typeface="+mn-ea"/>
                        <a:cs typeface="+mn-cs"/>
                      </a:endParaRPr>
                    </a:p>
                  </a:txBody>
                  <a:tcPr marL="56424" marR="56424" marT="0" marB="0">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1E4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93648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4B3C10-8D23-4FAE-B600-3DA09ECEC877}"/>
              </a:ext>
            </a:extLst>
          </p:cNvPr>
          <p:cNvSpPr>
            <a:spLocks noGrp="1"/>
          </p:cNvSpPr>
          <p:nvPr>
            <p:ph type="title"/>
          </p:nvPr>
        </p:nvSpPr>
        <p:spPr>
          <a:xfrm>
            <a:off x="593990" y="2884749"/>
            <a:ext cx="11002698" cy="1138773"/>
          </a:xfrm>
        </p:spPr>
        <p:txBody>
          <a:bodyPr anchor="ctr"/>
          <a:lstStyle/>
          <a:p>
            <a:r>
              <a:rPr lang="en-US"/>
              <a:t>Thank you</a:t>
            </a:r>
          </a:p>
        </p:txBody>
      </p:sp>
    </p:spTree>
    <p:extLst>
      <p:ext uri="{BB962C8B-B14F-4D97-AF65-F5344CB8AC3E}">
        <p14:creationId xmlns:p14="http://schemas.microsoft.com/office/powerpoint/2010/main" val="523306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AC1F750-50BE-7B64-5243-59B4B0C8CE4C}"/>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6B46D707-EB9D-F8E3-F10B-D81FE8F09DDD}"/>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6841C104-CE21-0059-691F-D9548B7A9818}"/>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4D68C2B-6B84-E1A1-0480-915732B678FA}"/>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18930D5B-AA9B-BE4F-375D-97CB7CE7B3A3}"/>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E52AEB0C-C7B4-07DD-80E9-965AB8835E1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258101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ED48-EF29-4D4A-8196-C143FA05DC0E}"/>
              </a:ext>
            </a:extLst>
          </p:cNvPr>
          <p:cNvSpPr>
            <a:spLocks noGrp="1"/>
          </p:cNvSpPr>
          <p:nvPr>
            <p:ph type="title"/>
          </p:nvPr>
        </p:nvSpPr>
        <p:spPr>
          <a:xfrm>
            <a:off x="593661" y="364687"/>
            <a:ext cx="11002363" cy="332143"/>
          </a:xfrm>
        </p:spPr>
        <p:txBody>
          <a:bodyPr/>
          <a:lstStyle/>
          <a:p>
            <a:r>
              <a:rPr lang="en-PH"/>
              <a:t>Agenda</a:t>
            </a:r>
          </a:p>
        </p:txBody>
      </p:sp>
      <p:graphicFrame>
        <p:nvGraphicFramePr>
          <p:cNvPr id="7" name="Table 7">
            <a:extLst>
              <a:ext uri="{FF2B5EF4-FFF2-40B4-BE49-F238E27FC236}">
                <a16:creationId xmlns:a16="http://schemas.microsoft.com/office/drawing/2014/main" id="{D4905B49-3A94-43E1-A519-A1AC3E53BF74}"/>
              </a:ext>
            </a:extLst>
          </p:cNvPr>
          <p:cNvGraphicFramePr>
            <a:graphicFrameLocks noGrp="1"/>
          </p:cNvGraphicFramePr>
          <p:nvPr>
            <p:extLst>
              <p:ext uri="{D42A27DB-BD31-4B8C-83A1-F6EECF244321}">
                <p14:modId xmlns:p14="http://schemas.microsoft.com/office/powerpoint/2010/main" val="2671032669"/>
              </p:ext>
            </p:extLst>
          </p:nvPr>
        </p:nvGraphicFramePr>
        <p:xfrm>
          <a:off x="593660" y="1662905"/>
          <a:ext cx="11002363" cy="2900360"/>
        </p:xfrm>
        <a:graphic>
          <a:graphicData uri="http://schemas.openxmlformats.org/drawingml/2006/table">
            <a:tbl>
              <a:tblPr firstRow="1" bandRow="1">
                <a:tableStyleId>{073A0DAA-6AF3-43AB-8588-CEC1D06C72B9}</a:tableStyleId>
              </a:tblPr>
              <a:tblGrid>
                <a:gridCol w="698848">
                  <a:extLst>
                    <a:ext uri="{9D8B030D-6E8A-4147-A177-3AD203B41FA5}">
                      <a16:colId xmlns:a16="http://schemas.microsoft.com/office/drawing/2014/main" val="3720048123"/>
                    </a:ext>
                  </a:extLst>
                </a:gridCol>
                <a:gridCol w="10303515">
                  <a:extLst>
                    <a:ext uri="{9D8B030D-6E8A-4147-A177-3AD203B41FA5}">
                      <a16:colId xmlns:a16="http://schemas.microsoft.com/office/drawing/2014/main" val="383269663"/>
                    </a:ext>
                  </a:extLst>
                </a:gridCol>
              </a:tblGrid>
              <a:tr h="991518">
                <a:tc>
                  <a:txBody>
                    <a:bodyPr/>
                    <a:lstStyle/>
                    <a:p>
                      <a:pPr marL="0" algn="l" defTabSz="1097280" rtl="0" eaLnBrk="1" latinLnBrk="0" hangingPunct="1"/>
                      <a:r>
                        <a:rPr lang="en-US" sz="3700" b="0" kern="1200">
                          <a:solidFill>
                            <a:schemeClr val="tx2"/>
                          </a:solidFill>
                          <a:latin typeface="Avenir Next World Thin" panose="020B0303020202020204" pitchFamily="34" charset="0"/>
                          <a:ea typeface="+mn-ea"/>
                          <a:cs typeface="Avenir Next World Thin" panose="020B0303020202020204" pitchFamily="34" charset="0"/>
                        </a:rPr>
                        <a:t>1</a:t>
                      </a:r>
                    </a:p>
                  </a:txBody>
                  <a:tcPr marL="0" marR="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a-DK" sz="1800" b="0">
                          <a:solidFill>
                            <a:schemeClr val="tx1"/>
                          </a:solidFill>
                        </a:rPr>
                        <a:t>Message from Tara Schewchuk, VP and Chief Ethics &amp; Compliance Officer </a:t>
                      </a:r>
                    </a:p>
                  </a:txBody>
                  <a:tcPr marL="0" marR="76200" marT="38100" marB="3810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861046"/>
                  </a:ext>
                </a:extLst>
              </a:tr>
              <a:tr h="1090950">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3700" b="0" kern="1200">
                          <a:solidFill>
                            <a:schemeClr val="tx2"/>
                          </a:solidFill>
                          <a:latin typeface="Avenir Next World Thin" panose="020B0303020202020204" pitchFamily="34" charset="0"/>
                          <a:ea typeface="+mn-ea"/>
                          <a:cs typeface="Avenir Next World Thin" panose="020B0303020202020204" pitchFamily="34" charset="0"/>
                        </a:rPr>
                        <a:t>2</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800">
                          <a:solidFill>
                            <a:schemeClr val="tx1"/>
                          </a:solidFill>
                        </a:rPr>
                        <a:t>Medtronic Compliance Requirements</a:t>
                      </a:r>
                    </a:p>
                  </a:txBody>
                  <a:tcPr marL="0" marR="76200" marT="38100" marB="381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046154"/>
                  </a:ext>
                </a:extLst>
              </a:tr>
              <a:tr h="817892">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3700" b="0" kern="1200">
                          <a:solidFill>
                            <a:schemeClr val="tx2"/>
                          </a:solidFill>
                          <a:latin typeface="Avenir Next World Thin" panose="020B0303020202020204" pitchFamily="34" charset="0"/>
                          <a:ea typeface="+mn-ea"/>
                          <a:cs typeface="Avenir Next World Thin" panose="020B0303020202020204" pitchFamily="34" charset="0"/>
                        </a:rPr>
                        <a:t>3</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nb-NO" sz="1800">
                          <a:solidFill>
                            <a:schemeClr val="tx1"/>
                          </a:solidFill>
                        </a:rPr>
                        <a:t>Final Thoughts</a:t>
                      </a:r>
                    </a:p>
                  </a:txBody>
                  <a:tcPr marL="0" marR="76200" marT="38100" marB="381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9820170"/>
                  </a:ext>
                </a:extLst>
              </a:tr>
            </a:tbl>
          </a:graphicData>
        </a:graphic>
      </p:graphicFrame>
      <p:sp>
        <p:nvSpPr>
          <p:cNvPr id="4" name="Footer Placeholder 3">
            <a:extLst>
              <a:ext uri="{FF2B5EF4-FFF2-40B4-BE49-F238E27FC236}">
                <a16:creationId xmlns:a16="http://schemas.microsoft.com/office/drawing/2014/main" id="{AC9396D9-641A-4EF9-B724-0C7A431E176D}"/>
              </a:ext>
            </a:extLst>
          </p:cNvPr>
          <p:cNvSpPr>
            <a:spLocks noGrp="1"/>
          </p:cNvSpPr>
          <p:nvPr>
            <p:ph type="ftr" sz="quarter" idx="10"/>
          </p:nvPr>
        </p:nvSpPr>
        <p:spPr>
          <a:xfrm>
            <a:off x="963083" y="6388511"/>
            <a:ext cx="8770938" cy="128177"/>
          </a:xfrm>
        </p:spPr>
        <p:txBody>
          <a:bodyPr/>
          <a:lstStyle/>
          <a:p>
            <a:pPr defTabSz="380985"/>
            <a:r>
              <a:rPr lang="en-US">
                <a:solidFill>
                  <a:srgbClr val="FFFFFF"/>
                </a:solidFill>
                <a:latin typeface="Avenir Next World"/>
              </a:rPr>
              <a:t>Distributor Compliance Presentation - June 2023 - Public</a:t>
            </a:r>
          </a:p>
        </p:txBody>
      </p:sp>
    </p:spTree>
    <p:extLst>
      <p:ext uri="{BB962C8B-B14F-4D97-AF65-F5344CB8AC3E}">
        <p14:creationId xmlns:p14="http://schemas.microsoft.com/office/powerpoint/2010/main" val="3310719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8DFA24-CAAB-4668-98EA-C0E411AB9F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5525" y="1023560"/>
            <a:ext cx="4762500" cy="4762500"/>
          </a:xfrm>
          <a:prstGeom prst="ellipse">
            <a:avLst/>
          </a:prstGeom>
        </p:spPr>
      </p:pic>
      <p:sp>
        <p:nvSpPr>
          <p:cNvPr id="4" name="Text Placeholder 3">
            <a:extLst>
              <a:ext uri="{FF2B5EF4-FFF2-40B4-BE49-F238E27FC236}">
                <a16:creationId xmlns:a16="http://schemas.microsoft.com/office/drawing/2014/main" id="{C20F2DB0-AE1A-411D-8DFE-4F8F73BF18F1}"/>
              </a:ext>
            </a:extLst>
          </p:cNvPr>
          <p:cNvSpPr txBox="1">
            <a:spLocks/>
          </p:cNvSpPr>
          <p:nvPr/>
        </p:nvSpPr>
        <p:spPr>
          <a:xfrm>
            <a:off x="4472296" y="1214873"/>
            <a:ext cx="7256198" cy="4154984"/>
          </a:xfrm>
          <a:prstGeom prst="rect">
            <a:avLst/>
          </a:prstGeom>
        </p:spPr>
        <p:txBody>
          <a:bodyPr lIns="0" tIns="0" rIns="0" bIns="0" anchor="b">
            <a:spAutoFit/>
          </a:bodyPr>
          <a:lstStyle>
            <a:lvl1pPr marL="0" indent="0" algn="l" defTabSz="548457" rtl="0" eaLnBrk="1" latinLnBrk="0" hangingPunct="1">
              <a:lnSpc>
                <a:spcPct val="70000"/>
              </a:lnSpc>
              <a:spcBef>
                <a:spcPts val="0"/>
              </a:spcBef>
              <a:spcAft>
                <a:spcPts val="0"/>
              </a:spcAft>
              <a:buFontTx/>
              <a:buNone/>
              <a:defRPr sz="5200" b="1" i="0" kern="1200" cap="all" baseline="0">
                <a:solidFill>
                  <a:schemeClr val="tx1"/>
                </a:solidFill>
                <a:latin typeface="+mj-lt"/>
                <a:ea typeface="+mn-ea"/>
                <a:cs typeface="+mn-cs"/>
              </a:defRPr>
            </a:lvl1pPr>
            <a:lvl2pPr marL="0" indent="0" algn="l" defTabSz="548457" rtl="0" eaLnBrk="1" latinLnBrk="0" hangingPunct="1">
              <a:lnSpc>
                <a:spcPct val="70000"/>
              </a:lnSpc>
              <a:spcBef>
                <a:spcPts val="0"/>
              </a:spcBef>
              <a:spcAft>
                <a:spcPts val="0"/>
              </a:spcAft>
              <a:buFontTx/>
              <a:buNone/>
              <a:defRPr sz="5200" b="0" i="0" kern="1200" cap="all">
                <a:solidFill>
                  <a:schemeClr val="tx1"/>
                </a:solidFill>
                <a:latin typeface="Effra Light"/>
                <a:ea typeface="+mn-ea"/>
                <a:cs typeface="Effra"/>
              </a:defRPr>
            </a:lvl2pPr>
            <a:lvl3pPr marL="0" indent="0" algn="l" defTabSz="548457" rtl="0" eaLnBrk="1" latinLnBrk="0" hangingPunct="1">
              <a:lnSpc>
                <a:spcPct val="70000"/>
              </a:lnSpc>
              <a:spcBef>
                <a:spcPts val="0"/>
              </a:spcBef>
              <a:spcAft>
                <a:spcPts val="0"/>
              </a:spcAft>
              <a:buFontTx/>
              <a:buNone/>
              <a:defRPr sz="5200" b="1" i="0" kern="1200" cap="all" baseline="0">
                <a:solidFill>
                  <a:schemeClr val="tx2"/>
                </a:solidFill>
                <a:latin typeface="+mj-lt"/>
                <a:ea typeface="+mn-ea"/>
                <a:cs typeface="Effra"/>
              </a:defRPr>
            </a:lvl3pPr>
            <a:lvl4pPr marL="0" indent="0" algn="l" defTabSz="548457" rtl="0" eaLnBrk="1" latinLnBrk="0" hangingPunct="1">
              <a:lnSpc>
                <a:spcPct val="70000"/>
              </a:lnSpc>
              <a:spcBef>
                <a:spcPts val="0"/>
              </a:spcBef>
              <a:spcAft>
                <a:spcPts val="0"/>
              </a:spcAft>
              <a:buFontTx/>
              <a:buNone/>
              <a:defRPr sz="5200" b="0" i="0" kern="1200" cap="all">
                <a:solidFill>
                  <a:schemeClr val="tx2"/>
                </a:solidFill>
                <a:latin typeface="Effra Light"/>
                <a:ea typeface="+mn-ea"/>
                <a:cs typeface="Effra Light"/>
              </a:defRPr>
            </a:lvl4pPr>
            <a:lvl5pPr marL="0" indent="0" algn="l" defTabSz="548457" rtl="0" eaLnBrk="1" latinLnBrk="0" hangingPunct="1">
              <a:lnSpc>
                <a:spcPct val="70000"/>
              </a:lnSpc>
              <a:spcBef>
                <a:spcPts val="0"/>
              </a:spcBef>
              <a:spcAft>
                <a:spcPts val="0"/>
              </a:spcAft>
              <a:buFontTx/>
              <a:buNone/>
              <a:defRPr sz="5200" b="0" i="0" kern="1200" cap="all" baseline="0">
                <a:solidFill>
                  <a:schemeClr val="accent2"/>
                </a:solidFill>
                <a:latin typeface="+mj-lt"/>
                <a:ea typeface="+mn-ea"/>
                <a:cs typeface="Effra"/>
              </a:defRPr>
            </a:lvl5pPr>
            <a:lvl6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6pPr>
            <a:lvl7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a:lstStyle>
          <a:p>
            <a:pPr algn="just" defTabSz="457029">
              <a:lnSpc>
                <a:spcPct val="100000"/>
              </a:lnSpc>
            </a:pPr>
            <a:r>
              <a:rPr lang="en-US" sz="2000" b="0" cap="none">
                <a:solidFill>
                  <a:srgbClr val="4A7DFF"/>
                </a:solidFill>
                <a:latin typeface="Avenir Next World"/>
                <a:cs typeface="Effra"/>
              </a:rPr>
              <a:t>“Medtronic is recognized as an ethical and compliant company that promotes integrity and ethical practices everywhere we operate.  Business partners like you are an integral part of a sustainable business strategy that complies with all applicable international laws and regulations, local anti-bribery laws, industry codes of conduct and our own code of ethics.  We are committed to continue to improve upon our position of integrity and ethical practices through strong business partnerships. </a:t>
            </a:r>
          </a:p>
          <a:p>
            <a:pPr algn="just" defTabSz="457029">
              <a:lnSpc>
                <a:spcPct val="100000"/>
              </a:lnSpc>
            </a:pPr>
            <a:endParaRPr lang="en-US" sz="2000" b="0" cap="none">
              <a:solidFill>
                <a:srgbClr val="4A7DFF"/>
              </a:solidFill>
              <a:latin typeface="Avenir Next World"/>
              <a:cs typeface="Effra"/>
            </a:endParaRPr>
          </a:p>
          <a:p>
            <a:pPr algn="just" defTabSz="457029">
              <a:lnSpc>
                <a:spcPct val="100000"/>
              </a:lnSpc>
            </a:pPr>
            <a:r>
              <a:rPr lang="en-US" sz="2000" b="0" cap="none">
                <a:solidFill>
                  <a:srgbClr val="4A7DFF"/>
                </a:solidFill>
                <a:latin typeface="Avenir Next World"/>
                <a:cs typeface="Effra"/>
              </a:rPr>
              <a:t>Thanks for your support in this important initiative.”</a:t>
            </a:r>
          </a:p>
          <a:p>
            <a:pPr defTabSz="457029">
              <a:lnSpc>
                <a:spcPct val="100000"/>
              </a:lnSpc>
            </a:pPr>
            <a:endParaRPr lang="en-US" sz="5000" b="0" cap="none">
              <a:solidFill>
                <a:srgbClr val="4A7DFF"/>
              </a:solidFill>
              <a:latin typeface="Avenir Next World"/>
              <a:cs typeface="Effra"/>
            </a:endParaRPr>
          </a:p>
        </p:txBody>
      </p:sp>
      <p:sp>
        <p:nvSpPr>
          <p:cNvPr id="5" name="Text Placeholder 5">
            <a:extLst>
              <a:ext uri="{FF2B5EF4-FFF2-40B4-BE49-F238E27FC236}">
                <a16:creationId xmlns:a16="http://schemas.microsoft.com/office/drawing/2014/main" id="{10B1EE31-CAA7-4D7F-8BF4-49AAFA832FF8}"/>
              </a:ext>
            </a:extLst>
          </p:cNvPr>
          <p:cNvSpPr txBox="1">
            <a:spLocks/>
          </p:cNvSpPr>
          <p:nvPr/>
        </p:nvSpPr>
        <p:spPr>
          <a:xfrm>
            <a:off x="4472296" y="5062080"/>
            <a:ext cx="7256198" cy="307777"/>
          </a:xfrm>
          <a:prstGeom prst="rect">
            <a:avLst/>
          </a:prstGeom>
        </p:spPr>
        <p:txBody>
          <a:bodyPr lIns="0" tIns="0" rIns="0" bIns="0">
            <a:spAutoFit/>
          </a:bodyPr>
          <a:lstStyle>
            <a:lvl1pPr marL="0" indent="0" algn="l" defTabSz="548457" rtl="0" eaLnBrk="1" latinLnBrk="0" hangingPunct="1">
              <a:lnSpc>
                <a:spcPct val="70000"/>
              </a:lnSpc>
              <a:spcBef>
                <a:spcPts val="0"/>
              </a:spcBef>
              <a:spcAft>
                <a:spcPts val="0"/>
              </a:spcAft>
              <a:buFontTx/>
              <a:buNone/>
              <a:defRPr sz="5200" b="1" i="0" kern="1200" cap="all" baseline="0">
                <a:solidFill>
                  <a:schemeClr val="tx1"/>
                </a:solidFill>
                <a:latin typeface="+mj-lt"/>
                <a:ea typeface="+mn-ea"/>
                <a:cs typeface="+mn-cs"/>
              </a:defRPr>
            </a:lvl1pPr>
            <a:lvl2pPr marL="0" indent="0" algn="l" defTabSz="548457" rtl="0" eaLnBrk="1" latinLnBrk="0" hangingPunct="1">
              <a:lnSpc>
                <a:spcPct val="70000"/>
              </a:lnSpc>
              <a:spcBef>
                <a:spcPts val="0"/>
              </a:spcBef>
              <a:spcAft>
                <a:spcPts val="0"/>
              </a:spcAft>
              <a:buFontTx/>
              <a:buNone/>
              <a:defRPr sz="5200" b="0" i="0" kern="1200" cap="all">
                <a:solidFill>
                  <a:schemeClr val="tx1"/>
                </a:solidFill>
                <a:latin typeface="Effra Light"/>
                <a:ea typeface="+mn-ea"/>
                <a:cs typeface="Effra"/>
              </a:defRPr>
            </a:lvl2pPr>
            <a:lvl3pPr marL="0" indent="0" algn="l" defTabSz="548457" rtl="0" eaLnBrk="1" latinLnBrk="0" hangingPunct="1">
              <a:lnSpc>
                <a:spcPct val="70000"/>
              </a:lnSpc>
              <a:spcBef>
                <a:spcPts val="0"/>
              </a:spcBef>
              <a:spcAft>
                <a:spcPts val="0"/>
              </a:spcAft>
              <a:buFontTx/>
              <a:buNone/>
              <a:defRPr sz="5200" b="1" i="0" kern="1200" cap="all" baseline="0">
                <a:solidFill>
                  <a:schemeClr val="tx2"/>
                </a:solidFill>
                <a:latin typeface="+mj-lt"/>
                <a:ea typeface="+mn-ea"/>
                <a:cs typeface="Effra"/>
              </a:defRPr>
            </a:lvl3pPr>
            <a:lvl4pPr marL="0" indent="0" algn="l" defTabSz="548457" rtl="0" eaLnBrk="1" latinLnBrk="0" hangingPunct="1">
              <a:lnSpc>
                <a:spcPct val="70000"/>
              </a:lnSpc>
              <a:spcBef>
                <a:spcPts val="0"/>
              </a:spcBef>
              <a:spcAft>
                <a:spcPts val="0"/>
              </a:spcAft>
              <a:buFontTx/>
              <a:buNone/>
              <a:defRPr sz="5200" b="0" i="0" kern="1200" cap="all">
                <a:solidFill>
                  <a:schemeClr val="tx2"/>
                </a:solidFill>
                <a:latin typeface="Effra Light"/>
                <a:ea typeface="+mn-ea"/>
                <a:cs typeface="Effra Light"/>
              </a:defRPr>
            </a:lvl4pPr>
            <a:lvl5pPr marL="0" indent="0" algn="l" defTabSz="548457" rtl="0" eaLnBrk="1" latinLnBrk="0" hangingPunct="1">
              <a:lnSpc>
                <a:spcPct val="70000"/>
              </a:lnSpc>
              <a:spcBef>
                <a:spcPts val="0"/>
              </a:spcBef>
              <a:spcAft>
                <a:spcPts val="0"/>
              </a:spcAft>
              <a:buFontTx/>
              <a:buNone/>
              <a:defRPr sz="5200" b="0" i="0" kern="1200" cap="all" baseline="0">
                <a:solidFill>
                  <a:schemeClr val="accent2"/>
                </a:solidFill>
                <a:latin typeface="+mj-lt"/>
                <a:ea typeface="+mn-ea"/>
                <a:cs typeface="Effra"/>
              </a:defRPr>
            </a:lvl5pPr>
            <a:lvl6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6pPr>
            <a:lvl7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a:lstStyle>
          <a:p>
            <a:pPr defTabSz="457029">
              <a:lnSpc>
                <a:spcPct val="100000"/>
              </a:lnSpc>
            </a:pPr>
            <a:r>
              <a:rPr lang="en-US" sz="2000" b="0" spc="67">
                <a:solidFill>
                  <a:srgbClr val="FFFFFF"/>
                </a:solidFill>
                <a:latin typeface="Avenir Next World Demi" panose="020B0703020202020204" pitchFamily="34" charset="0"/>
                <a:cs typeface="Avenir Next World Demi" panose="020B0703020202020204" pitchFamily="34" charset="0"/>
              </a:rPr>
              <a:t>Tara Shewchuk</a:t>
            </a:r>
          </a:p>
        </p:txBody>
      </p:sp>
      <p:sp>
        <p:nvSpPr>
          <p:cNvPr id="2" name="Footer Placeholder 1">
            <a:extLst>
              <a:ext uri="{FF2B5EF4-FFF2-40B4-BE49-F238E27FC236}">
                <a16:creationId xmlns:a16="http://schemas.microsoft.com/office/drawing/2014/main" id="{878A41C4-1A73-4FC8-97FC-9072EBBA0561}"/>
              </a:ext>
            </a:extLst>
          </p:cNvPr>
          <p:cNvSpPr>
            <a:spLocks noGrp="1"/>
          </p:cNvSpPr>
          <p:nvPr>
            <p:ph type="ftr" sz="quarter" idx="14"/>
          </p:nvPr>
        </p:nvSpPr>
        <p:spPr/>
        <p:txBody>
          <a:bodyPr/>
          <a:lstStyle/>
          <a:p>
            <a:pPr defTabSz="380985"/>
            <a:r>
              <a:rPr lang="en-US">
                <a:solidFill>
                  <a:srgbClr val="FFFFFF"/>
                </a:solidFill>
                <a:latin typeface="Avenir Next World"/>
              </a:rPr>
              <a:t>Distributor Compliance Presentation - June 2023 - Public</a:t>
            </a:r>
          </a:p>
        </p:txBody>
      </p:sp>
      <p:sp>
        <p:nvSpPr>
          <p:cNvPr id="7" name="Title 3">
            <a:extLst>
              <a:ext uri="{FF2B5EF4-FFF2-40B4-BE49-F238E27FC236}">
                <a16:creationId xmlns:a16="http://schemas.microsoft.com/office/drawing/2014/main" id="{5A378D23-ABD9-02CF-1EB3-94F6D7CCD5F8}"/>
              </a:ext>
            </a:extLst>
          </p:cNvPr>
          <p:cNvSpPr txBox="1">
            <a:spLocks/>
          </p:cNvSpPr>
          <p:nvPr/>
        </p:nvSpPr>
        <p:spPr>
          <a:xfrm>
            <a:off x="381000" y="350520"/>
            <a:ext cx="11430000" cy="322401"/>
          </a:xfrm>
          <a:prstGeom prst="rect">
            <a:avLst/>
          </a:prstGeom>
        </p:spPr>
        <p:txBody>
          <a:bodyPr/>
          <a:lstStyle>
            <a:lvl1pPr algn="l" defTabSz="914363" rtl="0" eaLnBrk="1" latinLnBrk="0" hangingPunct="1">
              <a:lnSpc>
                <a:spcPct val="90000"/>
              </a:lnSpc>
              <a:spcBef>
                <a:spcPct val="0"/>
              </a:spcBef>
              <a:buNone/>
              <a:defRPr lang="en-US" sz="2333" b="0" kern="1200" dirty="0">
                <a:solidFill>
                  <a:schemeClr val="tx1"/>
                </a:solidFill>
                <a:latin typeface="+mj-lt"/>
                <a:ea typeface="+mj-ea"/>
                <a:cs typeface="Avenir Next World" panose="020B0503020202020204" pitchFamily="34" charset="0"/>
              </a:defRPr>
            </a:lvl1pPr>
          </a:lstStyle>
          <a:p>
            <a:r>
              <a:rPr lang="en-US"/>
              <a:t>Message from the Chief Ethics &amp; Compliance Officer</a:t>
            </a:r>
            <a:endParaRPr lang="en-US">
              <a:latin typeface="Effra Light" panose="020B0403020203020204" pitchFamily="34" charset="0"/>
            </a:endParaRPr>
          </a:p>
        </p:txBody>
      </p:sp>
    </p:spTree>
    <p:extLst>
      <p:ext uri="{BB962C8B-B14F-4D97-AF65-F5344CB8AC3E}">
        <p14:creationId xmlns:p14="http://schemas.microsoft.com/office/powerpoint/2010/main" val="3473355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EE5FB6-F813-40B3-ACEA-E56E92D75A07}"/>
              </a:ext>
            </a:extLst>
          </p:cNvPr>
          <p:cNvSpPr>
            <a:spLocks noGrp="1"/>
          </p:cNvSpPr>
          <p:nvPr>
            <p:ph type="title"/>
          </p:nvPr>
        </p:nvSpPr>
        <p:spPr>
          <a:xfrm>
            <a:off x="593990" y="2330642"/>
            <a:ext cx="11002698" cy="2246769"/>
          </a:xfrm>
        </p:spPr>
        <p:txBody>
          <a:bodyPr/>
          <a:lstStyle/>
          <a:p>
            <a:r>
              <a:rPr lang="en-US"/>
              <a:t>Our Compliance Requirements</a:t>
            </a:r>
          </a:p>
        </p:txBody>
      </p:sp>
    </p:spTree>
    <p:extLst>
      <p:ext uri="{BB962C8B-B14F-4D97-AF65-F5344CB8AC3E}">
        <p14:creationId xmlns:p14="http://schemas.microsoft.com/office/powerpoint/2010/main" val="408497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50520"/>
            <a:ext cx="11430000" cy="382412"/>
          </a:xfrm>
        </p:spPr>
        <p:txBody>
          <a:bodyPr/>
          <a:lstStyle/>
          <a:p>
            <a:r>
              <a:rPr lang="en-US" sz="2800"/>
              <a:t>Compliance Requirements</a:t>
            </a:r>
            <a:endParaRPr lang="en-US" b="0">
              <a:latin typeface="Effra Light" panose="020B0403020203020204" pitchFamily="34" charset="0"/>
            </a:endParaRPr>
          </a:p>
        </p:txBody>
      </p:sp>
      <p:sp>
        <p:nvSpPr>
          <p:cNvPr id="5" name="Footer Placeholder 4"/>
          <p:cNvSpPr>
            <a:spLocks noGrp="1"/>
          </p:cNvSpPr>
          <p:nvPr>
            <p:ph type="ftr" sz="quarter" idx="10"/>
          </p:nvPr>
        </p:nvSpPr>
        <p:spPr/>
        <p:txBody>
          <a:bodyPr/>
          <a:lstStyle/>
          <a:p>
            <a:r>
              <a:rPr lang="en-US"/>
              <a:t>Distributor Compliance Presentation - June 2023 - Public</a:t>
            </a:r>
          </a:p>
        </p:txBody>
      </p:sp>
      <p:graphicFrame>
        <p:nvGraphicFramePr>
          <p:cNvPr id="9" name="Content Placeholder 6">
            <a:extLst>
              <a:ext uri="{FF2B5EF4-FFF2-40B4-BE49-F238E27FC236}">
                <a16:creationId xmlns:a16="http://schemas.microsoft.com/office/drawing/2014/main" id="{5DC8B312-AF35-4EDC-82F2-150C7D4209BE}"/>
              </a:ext>
            </a:extLst>
          </p:cNvPr>
          <p:cNvGraphicFramePr>
            <a:graphicFrameLocks noGrp="1"/>
          </p:cNvGraphicFramePr>
          <p:nvPr>
            <p:ph idx="1"/>
            <p:extLst>
              <p:ext uri="{D42A27DB-BD31-4B8C-83A1-F6EECF244321}">
                <p14:modId xmlns:p14="http://schemas.microsoft.com/office/powerpoint/2010/main" val="3142596319"/>
              </p:ext>
            </p:extLst>
          </p:nvPr>
        </p:nvGraphicFramePr>
        <p:xfrm>
          <a:off x="480502" y="1448948"/>
          <a:ext cx="11230995" cy="4265938"/>
        </p:xfrm>
        <a:graphic>
          <a:graphicData uri="http://schemas.openxmlformats.org/drawingml/2006/table">
            <a:tbl>
              <a:tblPr firstRow="1" bandRow="1">
                <a:tableStyleId>{5C22544A-7EE6-4342-B048-85BDC9FD1C3A}</a:tableStyleId>
              </a:tblPr>
              <a:tblGrid>
                <a:gridCol w="1848724">
                  <a:extLst>
                    <a:ext uri="{9D8B030D-6E8A-4147-A177-3AD203B41FA5}">
                      <a16:colId xmlns:a16="http://schemas.microsoft.com/office/drawing/2014/main" val="20001"/>
                    </a:ext>
                  </a:extLst>
                </a:gridCol>
                <a:gridCol w="1848724">
                  <a:extLst>
                    <a:ext uri="{9D8B030D-6E8A-4147-A177-3AD203B41FA5}">
                      <a16:colId xmlns:a16="http://schemas.microsoft.com/office/drawing/2014/main" val="20002"/>
                    </a:ext>
                  </a:extLst>
                </a:gridCol>
                <a:gridCol w="1955380">
                  <a:extLst>
                    <a:ext uri="{9D8B030D-6E8A-4147-A177-3AD203B41FA5}">
                      <a16:colId xmlns:a16="http://schemas.microsoft.com/office/drawing/2014/main" val="20003"/>
                    </a:ext>
                  </a:extLst>
                </a:gridCol>
                <a:gridCol w="1887831">
                  <a:extLst>
                    <a:ext uri="{9D8B030D-6E8A-4147-A177-3AD203B41FA5}">
                      <a16:colId xmlns:a16="http://schemas.microsoft.com/office/drawing/2014/main" val="2937325671"/>
                    </a:ext>
                  </a:extLst>
                </a:gridCol>
                <a:gridCol w="1845168">
                  <a:extLst>
                    <a:ext uri="{9D8B030D-6E8A-4147-A177-3AD203B41FA5}">
                      <a16:colId xmlns:a16="http://schemas.microsoft.com/office/drawing/2014/main" val="20004"/>
                    </a:ext>
                  </a:extLst>
                </a:gridCol>
                <a:gridCol w="1845168">
                  <a:extLst>
                    <a:ext uri="{9D8B030D-6E8A-4147-A177-3AD203B41FA5}">
                      <a16:colId xmlns:a16="http://schemas.microsoft.com/office/drawing/2014/main" val="1653176357"/>
                    </a:ext>
                  </a:extLst>
                </a:gridCol>
              </a:tblGrid>
              <a:tr h="1585082">
                <a:tc>
                  <a:txBody>
                    <a:bodyPr/>
                    <a:lstStyle/>
                    <a:p>
                      <a:pPr>
                        <a:lnSpc>
                          <a:spcPts val="3600"/>
                        </a:lnSpc>
                      </a:pPr>
                      <a:r>
                        <a:rPr lang="en-US" sz="1800" b="0">
                          <a:solidFill>
                            <a:schemeClr val="bg1"/>
                          </a:solidFill>
                          <a:latin typeface="+mn-lt"/>
                        </a:rPr>
                        <a:t>COMPLIANCE LEADER &amp; POLICY</a:t>
                      </a:r>
                    </a:p>
                  </a:txBody>
                  <a:tcPr marL="95250" marR="95250" marT="63500" marB="635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nSpc>
                          <a:spcPts val="3600"/>
                        </a:lnSpc>
                      </a:pPr>
                      <a:r>
                        <a:rPr lang="en-US" sz="1800" b="0">
                          <a:solidFill>
                            <a:schemeClr val="bg1"/>
                          </a:solidFill>
                          <a:latin typeface="+mn-lt"/>
                        </a:rPr>
                        <a:t>COMPLIANCE TRAINING</a:t>
                      </a:r>
                    </a:p>
                  </a:txBody>
                  <a:tcPr marL="95250" marR="95250" marT="63500" marB="635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60000"/>
                        <a:lumOff val="40000"/>
                      </a:schemeClr>
                    </a:solidFill>
                  </a:tcPr>
                </a:tc>
                <a:tc>
                  <a:txBody>
                    <a:bodyPr/>
                    <a:lstStyle/>
                    <a:p>
                      <a:pPr>
                        <a:lnSpc>
                          <a:spcPts val="3600"/>
                        </a:lnSpc>
                      </a:pPr>
                      <a:r>
                        <a:rPr lang="en-US" sz="1800" b="0" spc="-10" baseline="0">
                          <a:solidFill>
                            <a:schemeClr val="tx1"/>
                          </a:solidFill>
                          <a:latin typeface="+mn-lt"/>
                        </a:rPr>
                        <a:t>SUB-DISTRIBUTORS</a:t>
                      </a:r>
                    </a:p>
                  </a:txBody>
                  <a:tcPr marL="95250" marR="95250" marT="63500" marB="635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75000"/>
                      </a:schemeClr>
                    </a:solidFill>
                  </a:tcPr>
                </a:tc>
                <a:tc>
                  <a:txBody>
                    <a:bodyPr/>
                    <a:lstStyle/>
                    <a:p>
                      <a:pPr>
                        <a:lnSpc>
                          <a:spcPts val="3600"/>
                        </a:lnSpc>
                      </a:pPr>
                      <a:r>
                        <a:rPr lang="en-US" sz="1800" b="0">
                          <a:solidFill>
                            <a:schemeClr val="bg1"/>
                          </a:solidFill>
                          <a:latin typeface="+mn-lt"/>
                        </a:rPr>
                        <a:t>BOOKS AND RECORDS</a:t>
                      </a:r>
                    </a:p>
                  </a:txBody>
                  <a:tcPr marL="95250" marR="95250" marT="63500" marB="635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nSpc>
                          <a:spcPts val="3600"/>
                        </a:lnSpc>
                      </a:pPr>
                      <a:r>
                        <a:rPr lang="en-US" sz="1800" b="0">
                          <a:solidFill>
                            <a:schemeClr val="bg1"/>
                          </a:solidFill>
                          <a:latin typeface="+mn-lt"/>
                        </a:rPr>
                        <a:t>REPORTING QUALITY ISSUES</a:t>
                      </a:r>
                    </a:p>
                  </a:txBody>
                  <a:tcPr marL="95250" marR="95250" marT="63500" marB="635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nSpc>
                          <a:spcPts val="3600"/>
                        </a:lnSpc>
                      </a:pPr>
                      <a:r>
                        <a:rPr lang="en-US" sz="1800" b="0">
                          <a:solidFill>
                            <a:schemeClr val="bg1"/>
                          </a:solidFill>
                          <a:latin typeface="+mn-lt"/>
                        </a:rPr>
                        <a:t>CONFLICTS OF INTEREST</a:t>
                      </a:r>
                    </a:p>
                  </a:txBody>
                  <a:tcPr marL="95250" marR="95250" marT="63500" marB="635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680856">
                <a:tc>
                  <a:txBody>
                    <a:bodyPr/>
                    <a:lstStyle/>
                    <a:p>
                      <a:pPr marL="0" marR="0" indent="0" algn="l" defTabSz="548457" rtl="0" eaLnBrk="1" fontAlgn="auto" latinLnBrk="0" hangingPunct="1">
                        <a:lnSpc>
                          <a:spcPts val="1600"/>
                        </a:lnSpc>
                        <a:spcBef>
                          <a:spcPts val="0"/>
                        </a:spcBef>
                        <a:spcAft>
                          <a:spcPts val="400"/>
                        </a:spcAft>
                        <a:buClrTx/>
                        <a:buSzTx/>
                        <a:buFontTx/>
                        <a:buNone/>
                        <a:tabLst/>
                        <a:defRPr/>
                      </a:pPr>
                      <a:r>
                        <a:rPr lang="en-US" sz="1000">
                          <a:solidFill>
                            <a:schemeClr val="bg1"/>
                          </a:solidFill>
                          <a:latin typeface="+mn-lt"/>
                        </a:rPr>
                        <a:t>Distributor shall appoint a senior officer to take the role of responsible compliance leader.</a:t>
                      </a:r>
                    </a:p>
                    <a:p>
                      <a:pPr marL="0" marR="0" indent="0" algn="l" defTabSz="548457" rtl="0" eaLnBrk="1" fontAlgn="auto" latinLnBrk="0" hangingPunct="1">
                        <a:lnSpc>
                          <a:spcPts val="1600"/>
                        </a:lnSpc>
                        <a:spcBef>
                          <a:spcPts val="0"/>
                        </a:spcBef>
                        <a:spcAft>
                          <a:spcPts val="400"/>
                        </a:spcAft>
                        <a:buClrTx/>
                        <a:buSzTx/>
                        <a:buFontTx/>
                        <a:buNone/>
                        <a:tabLst/>
                        <a:defRPr/>
                      </a:pPr>
                      <a:endParaRPr lang="en-US" sz="1000">
                        <a:solidFill>
                          <a:schemeClr val="bg1"/>
                        </a:solidFill>
                        <a:latin typeface="+mn-lt"/>
                      </a:endParaRPr>
                    </a:p>
                    <a:p>
                      <a:pPr marL="0" marR="0" indent="0" algn="l" defTabSz="548457" rtl="0" eaLnBrk="1" fontAlgn="auto" latinLnBrk="0" hangingPunct="1">
                        <a:lnSpc>
                          <a:spcPts val="1600"/>
                        </a:lnSpc>
                        <a:spcBef>
                          <a:spcPts val="0"/>
                        </a:spcBef>
                        <a:spcAft>
                          <a:spcPts val="400"/>
                        </a:spcAft>
                        <a:buClrTx/>
                        <a:buSzTx/>
                        <a:buFontTx/>
                        <a:buNone/>
                        <a:tabLst/>
                        <a:defRPr/>
                      </a:pPr>
                      <a:r>
                        <a:rPr lang="en-US" sz="1000">
                          <a:solidFill>
                            <a:schemeClr val="bg1"/>
                          </a:solidFill>
                          <a:latin typeface="+mn-lt"/>
                        </a:rPr>
                        <a:t>Distributor shall  adopt  and maintain a compliance policy, substantially equivalent to the model Code of Conduct .</a:t>
                      </a:r>
                    </a:p>
                  </a:txBody>
                  <a:tcPr marL="95250" marR="95250" marT="63500" marB="3175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l" defTabSz="548457" rtl="0" eaLnBrk="1" fontAlgn="auto" latinLnBrk="0" hangingPunct="1">
                        <a:lnSpc>
                          <a:spcPts val="1600"/>
                        </a:lnSpc>
                        <a:spcBef>
                          <a:spcPts val="0"/>
                        </a:spcBef>
                        <a:spcAft>
                          <a:spcPts val="400"/>
                        </a:spcAft>
                        <a:buClrTx/>
                        <a:buSzTx/>
                        <a:buFontTx/>
                        <a:buNone/>
                        <a:tabLst/>
                        <a:defRPr/>
                      </a:pPr>
                      <a:r>
                        <a:rPr lang="en-US" sz="1000">
                          <a:solidFill>
                            <a:schemeClr val="bg1"/>
                          </a:solidFill>
                          <a:latin typeface="+mn-lt"/>
                        </a:rPr>
                        <a:t>Distributor shall ensure that all its employees or sub-distributors who interact, or support interaction, with customers undertake compliance training.</a:t>
                      </a:r>
                    </a:p>
                  </a:txBody>
                  <a:tcPr marL="95250" marR="95250" marT="63500" marB="3175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60000"/>
                        <a:lumOff val="40000"/>
                      </a:schemeClr>
                    </a:solidFill>
                  </a:tcPr>
                </a:tc>
                <a:tc>
                  <a:txBody>
                    <a:bodyPr/>
                    <a:lstStyle/>
                    <a:p>
                      <a:pPr>
                        <a:lnSpc>
                          <a:spcPts val="1600"/>
                        </a:lnSpc>
                        <a:spcAft>
                          <a:spcPts val="400"/>
                        </a:spcAft>
                      </a:pPr>
                      <a:r>
                        <a:rPr lang="en-US" sz="1000">
                          <a:solidFill>
                            <a:schemeClr val="tx1"/>
                          </a:solidFill>
                          <a:latin typeface="+mn-lt"/>
                        </a:rPr>
                        <a:t>Distributor must inform Medtronic of the use or intent to use sub-distributors who trade Medtronic product, perform due diligence , and train them on Medtronic requirements.</a:t>
                      </a:r>
                    </a:p>
                  </a:txBody>
                  <a:tcPr marL="95250" marR="95250" marT="63500" marB="3175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marL="0" marR="0" lvl="0" indent="0" algn="l" defTabSz="548457" rtl="0" eaLnBrk="1" fontAlgn="auto" latinLnBrk="0" hangingPunct="1">
                        <a:lnSpc>
                          <a:spcPts val="1600"/>
                        </a:lnSpc>
                        <a:spcBef>
                          <a:spcPts val="0"/>
                        </a:spcBef>
                        <a:spcAft>
                          <a:spcPts val="400"/>
                        </a:spcAft>
                        <a:buClrTx/>
                        <a:buSzTx/>
                        <a:buFontTx/>
                        <a:buNone/>
                        <a:tabLst/>
                        <a:defRPr/>
                      </a:pPr>
                      <a:r>
                        <a:rPr lang="en-US" sz="1000">
                          <a:solidFill>
                            <a:schemeClr val="bg1"/>
                          </a:solidFill>
                          <a:latin typeface="+mn-lt"/>
                        </a:rPr>
                        <a:t>Distributor shall maintain complete and accurate </a:t>
                      </a:r>
                    </a:p>
                    <a:p>
                      <a:pPr marL="0" marR="0" lvl="0" indent="0" algn="l" defTabSz="548457" rtl="0" eaLnBrk="1" fontAlgn="auto" latinLnBrk="0" hangingPunct="1">
                        <a:lnSpc>
                          <a:spcPts val="1600"/>
                        </a:lnSpc>
                        <a:spcBef>
                          <a:spcPts val="0"/>
                        </a:spcBef>
                        <a:spcAft>
                          <a:spcPts val="400"/>
                        </a:spcAft>
                        <a:buClrTx/>
                        <a:buSzTx/>
                        <a:buFontTx/>
                        <a:buNone/>
                        <a:tabLst/>
                        <a:defRPr/>
                      </a:pPr>
                      <a:r>
                        <a:rPr lang="en-US" sz="1000">
                          <a:solidFill>
                            <a:schemeClr val="bg1"/>
                          </a:solidFill>
                          <a:latin typeface="+mn-lt"/>
                        </a:rPr>
                        <a:t>records concerning all transactions. </a:t>
                      </a:r>
                    </a:p>
                    <a:p>
                      <a:pPr marL="0" marR="0" lvl="0" indent="0" algn="l" defTabSz="548457" rtl="0" eaLnBrk="1" fontAlgn="auto" latinLnBrk="0" hangingPunct="1">
                        <a:lnSpc>
                          <a:spcPts val="1600"/>
                        </a:lnSpc>
                        <a:spcBef>
                          <a:spcPts val="0"/>
                        </a:spcBef>
                        <a:spcAft>
                          <a:spcPts val="400"/>
                        </a:spcAft>
                        <a:buClrTx/>
                        <a:buSzTx/>
                        <a:buFontTx/>
                        <a:buNone/>
                        <a:tabLst/>
                        <a:defRPr/>
                      </a:pPr>
                      <a:r>
                        <a:rPr lang="en-US" sz="1000">
                          <a:solidFill>
                            <a:schemeClr val="bg1"/>
                          </a:solidFill>
                          <a:latin typeface="+mn-lt"/>
                        </a:rPr>
                        <a:t>Distributor shall submit to Medtronic, in writing or such other form as Medtronic may specify, an inventory and in-market sales report by units of products.</a:t>
                      </a:r>
                    </a:p>
                    <a:p>
                      <a:pPr marL="0" marR="0" lvl="0" indent="0" algn="l" defTabSz="548457" rtl="0" eaLnBrk="1" fontAlgn="auto" latinLnBrk="0" hangingPunct="1">
                        <a:lnSpc>
                          <a:spcPts val="1600"/>
                        </a:lnSpc>
                        <a:spcBef>
                          <a:spcPts val="0"/>
                        </a:spcBef>
                        <a:spcAft>
                          <a:spcPts val="400"/>
                        </a:spcAft>
                        <a:buClrTx/>
                        <a:buSzTx/>
                        <a:buFontTx/>
                        <a:buNone/>
                        <a:tabLst/>
                        <a:defRPr/>
                      </a:pPr>
                      <a:endParaRPr lang="en-US" sz="1000">
                        <a:solidFill>
                          <a:schemeClr val="bg1"/>
                        </a:solidFill>
                        <a:latin typeface="+mn-lt"/>
                      </a:endParaRPr>
                    </a:p>
                  </a:txBody>
                  <a:tcPr marL="95250" marR="95250" marT="63500" marB="3175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indent="0" algn="l" defTabSz="548457" rtl="0" eaLnBrk="1" fontAlgn="auto" latinLnBrk="0" hangingPunct="1">
                        <a:lnSpc>
                          <a:spcPts val="1600"/>
                        </a:lnSpc>
                        <a:spcBef>
                          <a:spcPts val="0"/>
                        </a:spcBef>
                        <a:spcAft>
                          <a:spcPts val="400"/>
                        </a:spcAft>
                        <a:buClrTx/>
                        <a:buSzTx/>
                        <a:buFontTx/>
                        <a:buNone/>
                        <a:tabLst/>
                        <a:defRPr/>
                      </a:pPr>
                      <a:r>
                        <a:rPr lang="en-US" sz="1000">
                          <a:solidFill>
                            <a:schemeClr val="bg1"/>
                          </a:solidFill>
                          <a:latin typeface="+mn-lt"/>
                        </a:rPr>
                        <a:t>Distributor must comply with all quality and regulatory requirements established under applicable laws.</a:t>
                      </a:r>
                    </a:p>
                  </a:txBody>
                  <a:tcPr marL="95250" marR="95250" marT="63500" marB="3175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indent="0" algn="l" defTabSz="548457" rtl="0" eaLnBrk="1" fontAlgn="auto" latinLnBrk="0" hangingPunct="1">
                        <a:lnSpc>
                          <a:spcPts val="1600"/>
                        </a:lnSpc>
                        <a:spcBef>
                          <a:spcPts val="0"/>
                        </a:spcBef>
                        <a:spcAft>
                          <a:spcPts val="400"/>
                        </a:spcAft>
                        <a:buClrTx/>
                        <a:buSzTx/>
                        <a:buFontTx/>
                        <a:buNone/>
                        <a:tabLst/>
                        <a:defRPr/>
                      </a:pPr>
                      <a:r>
                        <a:rPr lang="en-US" sz="1000">
                          <a:solidFill>
                            <a:schemeClr val="bg1"/>
                          </a:solidFill>
                          <a:latin typeface="+mn-lt"/>
                        </a:rPr>
                        <a:t>Distributor must disclose and avoid apparent conflicts of interest with its customers or with Medtronic</a:t>
                      </a:r>
                    </a:p>
                  </a:txBody>
                  <a:tcPr marL="95250" marR="95250" marT="63500" marB="3175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1"/>
                  </a:ext>
                </a:extLst>
              </a:tr>
            </a:tbl>
          </a:graphicData>
        </a:graphic>
      </p:graphicFrame>
      <p:sp>
        <p:nvSpPr>
          <p:cNvPr id="2" name="Content Placeholder 1">
            <a:extLst>
              <a:ext uri="{FF2B5EF4-FFF2-40B4-BE49-F238E27FC236}">
                <a16:creationId xmlns:a16="http://schemas.microsoft.com/office/drawing/2014/main" id="{B5B09727-12C7-EE13-78C0-CE252BEECCB7}"/>
              </a:ext>
            </a:extLst>
          </p:cNvPr>
          <p:cNvSpPr txBox="1">
            <a:spLocks/>
          </p:cNvSpPr>
          <p:nvPr/>
        </p:nvSpPr>
        <p:spPr>
          <a:xfrm>
            <a:off x="380998" y="799157"/>
            <a:ext cx="11144252" cy="369332"/>
          </a:xfrm>
          <a:prstGeom prst="rect">
            <a:avLst/>
          </a:prstGeom>
        </p:spPr>
        <p:txBody>
          <a:bodyPr vert="horz" lIns="0" tIns="0" rIns="182880" bIns="0" rtlCol="0">
            <a:normAutofit/>
          </a:bodyPr>
          <a:lstStyle>
            <a:lvl1pPr marL="0" indent="0" algn="l" defTabSz="914363" rtl="0" eaLnBrk="1" latinLnBrk="0" hangingPunct="1">
              <a:lnSpc>
                <a:spcPct val="100000"/>
              </a:lnSpc>
              <a:spcBef>
                <a:spcPts val="1000"/>
              </a:spcBef>
              <a:buFont typeface="Arial" panose="020B0604020202020204" pitchFamily="34" charset="0"/>
              <a:buNone/>
              <a:defRPr sz="1667" b="0" kern="1200">
                <a:solidFill>
                  <a:schemeClr val="tx1"/>
                </a:solidFill>
                <a:latin typeface="+mn-lt"/>
                <a:ea typeface="+mn-ea"/>
                <a:cs typeface="+mn-cs"/>
              </a:defRPr>
            </a:lvl1pPr>
            <a:lvl2pPr marL="152394" indent="-152394" algn="l" defTabSz="914363" rtl="0" eaLnBrk="1" latinLnBrk="0" hangingPunct="1">
              <a:lnSpc>
                <a:spcPct val="100000"/>
              </a:lnSpc>
              <a:spcBef>
                <a:spcPts val="500"/>
              </a:spcBef>
              <a:buFont typeface="Arial" panose="020B0604020202020204" pitchFamily="34" charset="0"/>
              <a:buChar char="•"/>
              <a:defRPr lang="en-US" sz="1500" kern="1200" dirty="0">
                <a:solidFill>
                  <a:schemeClr val="tx1"/>
                </a:solidFill>
                <a:latin typeface="+mn-lt"/>
                <a:ea typeface="+mn-ea"/>
                <a:cs typeface="+mn-cs"/>
              </a:defRPr>
            </a:lvl2pPr>
            <a:lvl3pPr marL="304788" indent="-152394" algn="l" defTabSz="914363" rtl="0" eaLnBrk="1" latinLnBrk="0" hangingPunct="1">
              <a:lnSpc>
                <a:spcPct val="100000"/>
              </a:lnSpc>
              <a:spcBef>
                <a:spcPts val="500"/>
              </a:spcBef>
              <a:buFont typeface="Arial" panose="020B0604020202020204" pitchFamily="34" charset="0"/>
              <a:buChar char="–"/>
              <a:defRPr lang="en-US" sz="1333" kern="1200" dirty="0">
                <a:solidFill>
                  <a:schemeClr val="tx1"/>
                </a:solidFill>
                <a:latin typeface="+mn-lt"/>
                <a:ea typeface="+mn-ea"/>
                <a:cs typeface="+mn-cs"/>
              </a:defRPr>
            </a:lvl3pPr>
            <a:lvl4pPr marL="457182" indent="-152394" algn="l" defTabSz="914363" rtl="0" eaLnBrk="1" latinLnBrk="0" hangingPunct="1">
              <a:lnSpc>
                <a:spcPct val="100000"/>
              </a:lnSpc>
              <a:spcBef>
                <a:spcPts val="500"/>
              </a:spcBef>
              <a:buFont typeface="Arial" panose="020B0604020202020204" pitchFamily="34" charset="0"/>
              <a:buChar char="•"/>
              <a:defRPr lang="en-US" sz="1167" kern="1200" dirty="0">
                <a:solidFill>
                  <a:schemeClr val="tx1"/>
                </a:solidFill>
                <a:latin typeface="+mn-lt"/>
                <a:ea typeface="+mn-ea"/>
                <a:cs typeface="+mn-cs"/>
              </a:defRPr>
            </a:lvl4pPr>
            <a:lvl5pPr marL="609576" indent="-152394" algn="l" defTabSz="914363" rtl="0" eaLnBrk="1" latinLnBrk="0" hangingPunct="1">
              <a:lnSpc>
                <a:spcPct val="100000"/>
              </a:lnSpc>
              <a:spcBef>
                <a:spcPts val="500"/>
              </a:spcBef>
              <a:buFont typeface="Arial" panose="020B0604020202020204" pitchFamily="34" charset="0"/>
              <a:buChar char="–"/>
              <a:defRPr lang="en-US" sz="1000" kern="1200" dirty="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A Quick Review</a:t>
            </a:r>
            <a:endParaRPr lang="en-US"/>
          </a:p>
        </p:txBody>
      </p:sp>
    </p:spTree>
    <p:extLst>
      <p:ext uri="{BB962C8B-B14F-4D97-AF65-F5344CB8AC3E}">
        <p14:creationId xmlns:p14="http://schemas.microsoft.com/office/powerpoint/2010/main" val="1472915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2D9F5-62BB-4FE0-850C-9FAA423E52A7}"/>
              </a:ext>
            </a:extLst>
          </p:cNvPr>
          <p:cNvSpPr>
            <a:spLocks noGrp="1"/>
          </p:cNvSpPr>
          <p:nvPr>
            <p:ph type="title"/>
          </p:nvPr>
        </p:nvSpPr>
        <p:spPr>
          <a:xfrm>
            <a:off x="593661" y="364687"/>
            <a:ext cx="11002363" cy="332143"/>
          </a:xfrm>
        </p:spPr>
        <p:txBody>
          <a:bodyPr wrap="square" anchor="t">
            <a:normAutofit/>
          </a:bodyPr>
          <a:lstStyle/>
          <a:p>
            <a:r>
              <a:rPr lang="en-US"/>
              <a:t>Responsible Compliance Leader</a:t>
            </a:r>
          </a:p>
        </p:txBody>
      </p:sp>
      <p:sp>
        <p:nvSpPr>
          <p:cNvPr id="7" name="Text Placeholder 6">
            <a:extLst>
              <a:ext uri="{FF2B5EF4-FFF2-40B4-BE49-F238E27FC236}">
                <a16:creationId xmlns:a16="http://schemas.microsoft.com/office/drawing/2014/main" id="{D6D1CA47-50C1-4070-9DF1-D8C3E7480344}"/>
              </a:ext>
            </a:extLst>
          </p:cNvPr>
          <p:cNvSpPr>
            <a:spLocks noGrp="1"/>
          </p:cNvSpPr>
          <p:nvPr>
            <p:ph type="body" sz="quarter" idx="14"/>
          </p:nvPr>
        </p:nvSpPr>
        <p:spPr>
          <a:xfrm>
            <a:off x="593990" y="1270000"/>
            <a:ext cx="3509698" cy="461665"/>
          </a:xfrm>
        </p:spPr>
        <p:txBody>
          <a:bodyPr wrap="square" anchor="t">
            <a:normAutofit/>
          </a:bodyPr>
          <a:lstStyle/>
          <a:p>
            <a:r>
              <a:rPr lang="en-US"/>
              <a:t>Key Elements</a:t>
            </a:r>
          </a:p>
        </p:txBody>
      </p:sp>
      <p:sp>
        <p:nvSpPr>
          <p:cNvPr id="14" name="Text Placeholder 13">
            <a:extLst>
              <a:ext uri="{FF2B5EF4-FFF2-40B4-BE49-F238E27FC236}">
                <a16:creationId xmlns:a16="http://schemas.microsoft.com/office/drawing/2014/main" id="{DFE971F7-A82C-4624-9BDE-B6C8E802A535}"/>
              </a:ext>
            </a:extLst>
          </p:cNvPr>
          <p:cNvSpPr>
            <a:spLocks noGrp="1"/>
          </p:cNvSpPr>
          <p:nvPr>
            <p:ph sz="quarter" idx="20"/>
          </p:nvPr>
        </p:nvSpPr>
        <p:spPr>
          <a:xfrm>
            <a:off x="593990" y="1860141"/>
            <a:ext cx="3507052" cy="4136558"/>
          </a:xfrm>
        </p:spPr>
        <p:txBody>
          <a:bodyPr>
            <a:normAutofit/>
          </a:bodyPr>
          <a:lstStyle/>
          <a:p>
            <a:pPr defTabSz="761970" eaLnBrk="0" fontAlgn="base" hangingPunct="0">
              <a:spcBef>
                <a:spcPct val="0"/>
              </a:spcBef>
              <a:spcAft>
                <a:spcPts val="600"/>
              </a:spcAft>
            </a:pPr>
            <a:r>
              <a:rPr lang="en-US" altLang="en-US"/>
              <a:t>The responsibilities of the role are as follows:</a:t>
            </a:r>
          </a:p>
          <a:p>
            <a:pPr defTabSz="761970" eaLnBrk="0" fontAlgn="base" hangingPunct="0">
              <a:spcBef>
                <a:spcPct val="0"/>
              </a:spcBef>
              <a:spcAft>
                <a:spcPts val="600"/>
              </a:spcAft>
            </a:pPr>
            <a:endParaRPr lang="en-US" altLang="en-US"/>
          </a:p>
          <a:p>
            <a:pPr marL="666723" lvl="1" indent="-285739" defTabSz="761970" eaLnBrk="0" fontAlgn="base" hangingPunct="0">
              <a:spcBef>
                <a:spcPct val="0"/>
              </a:spcBef>
              <a:spcAft>
                <a:spcPts val="600"/>
              </a:spcAft>
              <a:buSzPct val="100000"/>
              <a:buFont typeface="Arial" panose="020B0604020202020204" pitchFamily="34" charset="0"/>
              <a:buChar char="•"/>
            </a:pPr>
            <a:r>
              <a:rPr lang="en-US" altLang="en-US" sz="1667"/>
              <a:t>Implement and oversight of compliance obligations</a:t>
            </a:r>
          </a:p>
          <a:p>
            <a:pPr marL="666723" lvl="1" indent="-285739" defTabSz="761970" eaLnBrk="0" fontAlgn="base" hangingPunct="0">
              <a:spcBef>
                <a:spcPct val="0"/>
              </a:spcBef>
              <a:spcAft>
                <a:spcPts val="600"/>
              </a:spcAft>
              <a:buSzPct val="100000"/>
              <a:buFont typeface="Arial" panose="020B0604020202020204" pitchFamily="34" charset="0"/>
              <a:buChar char="•"/>
            </a:pPr>
            <a:r>
              <a:rPr lang="en-US" altLang="en-US" sz="1667"/>
              <a:t>Point of contact to internal employees and Medtronic </a:t>
            </a:r>
          </a:p>
          <a:p>
            <a:pPr marL="666723" lvl="1" indent="-285739" defTabSz="761970" eaLnBrk="0" fontAlgn="base" hangingPunct="0">
              <a:spcBef>
                <a:spcPct val="0"/>
              </a:spcBef>
              <a:spcAft>
                <a:spcPts val="600"/>
              </a:spcAft>
              <a:buSzPct val="100000"/>
              <a:buFont typeface="Arial" panose="020B0604020202020204" pitchFamily="34" charset="0"/>
              <a:buChar char="•"/>
            </a:pPr>
            <a:r>
              <a:rPr lang="en-US" altLang="en-US" sz="1667"/>
              <a:t>This role may be in addition to other responsibilities (For example: Legal Counsel; HR or Finance Manager)</a:t>
            </a:r>
          </a:p>
          <a:p>
            <a:pPr marL="666723" lvl="1" indent="-285739" defTabSz="761970" eaLnBrk="0" fontAlgn="base" hangingPunct="0">
              <a:spcBef>
                <a:spcPct val="0"/>
              </a:spcBef>
              <a:spcAft>
                <a:spcPts val="600"/>
              </a:spcAft>
              <a:buSzPct val="100000"/>
              <a:buFont typeface="Arial" panose="020B0604020202020204" pitchFamily="34" charset="0"/>
              <a:buChar char="•"/>
            </a:pPr>
            <a:r>
              <a:rPr lang="en-GB" altLang="en-US" sz="1667"/>
              <a:t>Ensure appropriate seniority</a:t>
            </a:r>
          </a:p>
        </p:txBody>
      </p:sp>
      <p:sp>
        <p:nvSpPr>
          <p:cNvPr id="8" name="Text Placeholder 7">
            <a:extLst>
              <a:ext uri="{FF2B5EF4-FFF2-40B4-BE49-F238E27FC236}">
                <a16:creationId xmlns:a16="http://schemas.microsoft.com/office/drawing/2014/main" id="{61E5A9AC-C6D1-4050-B348-9EEA93979073}"/>
              </a:ext>
            </a:extLst>
          </p:cNvPr>
          <p:cNvSpPr>
            <a:spLocks noGrp="1"/>
          </p:cNvSpPr>
          <p:nvPr>
            <p:ph type="body" sz="quarter" idx="15"/>
          </p:nvPr>
        </p:nvSpPr>
        <p:spPr>
          <a:xfrm>
            <a:off x="4340491" y="1270000"/>
            <a:ext cx="3512344" cy="461665"/>
          </a:xfrm>
        </p:spPr>
        <p:txBody>
          <a:bodyPr wrap="square" anchor="t">
            <a:normAutofit/>
          </a:bodyPr>
          <a:lstStyle/>
          <a:p>
            <a:r>
              <a:rPr lang="en-US"/>
              <a:t>Points to Consider</a:t>
            </a:r>
          </a:p>
        </p:txBody>
      </p:sp>
      <p:sp>
        <p:nvSpPr>
          <p:cNvPr id="19" name="Content Placeholder 18">
            <a:extLst>
              <a:ext uri="{FF2B5EF4-FFF2-40B4-BE49-F238E27FC236}">
                <a16:creationId xmlns:a16="http://schemas.microsoft.com/office/drawing/2014/main" id="{CE306462-B9E7-4D98-ACBF-F166CC3AAD0A}"/>
              </a:ext>
            </a:extLst>
          </p:cNvPr>
          <p:cNvSpPr>
            <a:spLocks noGrp="1"/>
          </p:cNvSpPr>
          <p:nvPr>
            <p:ph sz="quarter" idx="21"/>
          </p:nvPr>
        </p:nvSpPr>
        <p:spPr>
          <a:xfrm>
            <a:off x="4345782" y="1860141"/>
            <a:ext cx="3507052" cy="4136558"/>
          </a:xfrm>
        </p:spPr>
        <p:txBody>
          <a:bodyPr>
            <a:normAutofit/>
          </a:bodyPr>
          <a:lstStyle/>
          <a:p>
            <a:pPr marL="285739" marR="0" lvl="0" indent="-285739" defTabSz="914400" rtl="0" eaLnBrk="1" fontAlgn="auto" latinLnBrk="0" hangingPunct="1">
              <a:spcBef>
                <a:spcPts val="0"/>
              </a:spcBef>
              <a:spcAft>
                <a:spcPts val="0"/>
              </a:spcAft>
              <a:buClrTx/>
              <a:buSzTx/>
              <a:buFont typeface="Arial" panose="020B0604020202020204" pitchFamily="34" charset="0"/>
              <a:buChar char="•"/>
              <a:tabLst/>
              <a:defRPr/>
            </a:pPr>
            <a:r>
              <a:rPr lang="en-US"/>
              <a:t>Has your distributor designated a senior person to serve as its Responsible Compliance Leader?</a:t>
            </a:r>
          </a:p>
          <a:p>
            <a:pPr marL="285739" marR="0" lvl="0" indent="-285739" defTabSz="914400" rtl="0" eaLnBrk="1" fontAlgn="auto" latinLnBrk="0" hangingPunct="1">
              <a:spcBef>
                <a:spcPts val="0"/>
              </a:spcBef>
              <a:spcAft>
                <a:spcPts val="0"/>
              </a:spcAft>
              <a:buClrTx/>
              <a:buSzTx/>
              <a:buFont typeface="Arial" panose="020B0604020202020204" pitchFamily="34" charset="0"/>
              <a:buChar char="•"/>
              <a:tabLst/>
              <a:defRPr/>
            </a:pPr>
            <a:r>
              <a:rPr lang="en-US"/>
              <a:t>Is this person familiar with the compliance and quality obligations per the agreement? </a:t>
            </a:r>
          </a:p>
          <a:p>
            <a:pPr marL="285739" marR="0" lvl="0" indent="-285739" defTabSz="914400" rtl="0" eaLnBrk="1" fontAlgn="auto" latinLnBrk="0" hangingPunct="1">
              <a:spcBef>
                <a:spcPts val="0"/>
              </a:spcBef>
              <a:spcAft>
                <a:spcPts val="0"/>
              </a:spcAft>
              <a:buClrTx/>
              <a:buSzTx/>
              <a:buFont typeface="Arial" panose="020B0604020202020204" pitchFamily="34" charset="0"/>
              <a:buChar char="•"/>
              <a:tabLst/>
              <a:defRPr/>
            </a:pPr>
            <a:r>
              <a:rPr lang="en-US"/>
              <a:t>Does this person keep updated on compliance requirements changes? </a:t>
            </a:r>
          </a:p>
          <a:p>
            <a:endParaRPr lang="en-US"/>
          </a:p>
        </p:txBody>
      </p:sp>
      <p:pic>
        <p:nvPicPr>
          <p:cNvPr id="11" name="Picture 10">
            <a:extLst>
              <a:ext uri="{FF2B5EF4-FFF2-40B4-BE49-F238E27FC236}">
                <a16:creationId xmlns:a16="http://schemas.microsoft.com/office/drawing/2014/main" id="{FB629A65-8E23-DA61-63B8-C37155A6FD4E}"/>
              </a:ext>
            </a:extLst>
          </p:cNvPr>
          <p:cNvPicPr>
            <a:picLocks noChangeAspect="1"/>
          </p:cNvPicPr>
          <p:nvPr/>
        </p:nvPicPr>
        <p:blipFill rotWithShape="1">
          <a:blip r:embed="rId2"/>
          <a:srcRect l="39136" r="13387" b="1"/>
          <a:stretch/>
        </p:blipFill>
        <p:spPr>
          <a:xfrm>
            <a:off x="8407688" y="1291402"/>
            <a:ext cx="3507052" cy="4136558"/>
          </a:xfrm>
          <a:prstGeom prst="ellipse">
            <a:avLst/>
          </a:prstGeom>
          <a:ln w="63500" cap="rnd">
            <a:solidFill>
              <a:schemeClr val="bg1">
                <a:lumMod val="50000"/>
                <a:lumOff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Footer Placeholder 4">
            <a:extLst>
              <a:ext uri="{FF2B5EF4-FFF2-40B4-BE49-F238E27FC236}">
                <a16:creationId xmlns:a16="http://schemas.microsoft.com/office/drawing/2014/main" id="{4887C697-D81E-4D11-AB14-323C4BE46CD9}"/>
              </a:ext>
            </a:extLst>
          </p:cNvPr>
          <p:cNvSpPr>
            <a:spLocks noGrp="1"/>
          </p:cNvSpPr>
          <p:nvPr>
            <p:ph type="ftr" sz="quarter" idx="10"/>
          </p:nvPr>
        </p:nvSpPr>
        <p:spPr>
          <a:xfrm>
            <a:off x="963083" y="6388511"/>
            <a:ext cx="8770938" cy="128177"/>
          </a:xfrm>
        </p:spPr>
        <p:txBody>
          <a:bodyPr wrap="square" anchor="b">
            <a:normAutofit/>
          </a:bodyPr>
          <a:lstStyle/>
          <a:p>
            <a:pPr defTabSz="380985">
              <a:spcAft>
                <a:spcPts val="600"/>
              </a:spcAft>
            </a:pPr>
            <a:r>
              <a:rPr lang="en-US"/>
              <a:t>Distributor Compliance Presentation - June 2023 - Public</a:t>
            </a:r>
          </a:p>
        </p:txBody>
      </p:sp>
    </p:spTree>
    <p:extLst>
      <p:ext uri="{BB962C8B-B14F-4D97-AF65-F5344CB8AC3E}">
        <p14:creationId xmlns:p14="http://schemas.microsoft.com/office/powerpoint/2010/main" val="135639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D2F7BE-C240-3C6F-EDB3-5ECCBC94BF3C}"/>
              </a:ext>
            </a:extLst>
          </p:cNvPr>
          <p:cNvPicPr>
            <a:picLocks noChangeAspect="1"/>
          </p:cNvPicPr>
          <p:nvPr/>
        </p:nvPicPr>
        <p:blipFill>
          <a:blip r:embed="rId2"/>
          <a:stretch>
            <a:fillRect/>
          </a:stretch>
        </p:blipFill>
        <p:spPr>
          <a:xfrm>
            <a:off x="2004983" y="842251"/>
            <a:ext cx="10063191" cy="5394960"/>
          </a:xfrm>
          <a:prstGeom prst="rect">
            <a:avLst/>
          </a:prstGeom>
        </p:spPr>
      </p:pic>
      <p:sp>
        <p:nvSpPr>
          <p:cNvPr id="2" name="Title 1">
            <a:extLst>
              <a:ext uri="{FF2B5EF4-FFF2-40B4-BE49-F238E27FC236}">
                <a16:creationId xmlns:a16="http://schemas.microsoft.com/office/drawing/2014/main" id="{DA32D9F5-62BB-4FE0-850C-9FAA423E52A7}"/>
              </a:ext>
            </a:extLst>
          </p:cNvPr>
          <p:cNvSpPr>
            <a:spLocks noGrp="1"/>
          </p:cNvSpPr>
          <p:nvPr>
            <p:ph type="title"/>
          </p:nvPr>
        </p:nvSpPr>
        <p:spPr>
          <a:xfrm>
            <a:off x="593661" y="364687"/>
            <a:ext cx="11002363" cy="332143"/>
          </a:xfrm>
        </p:spPr>
        <p:txBody>
          <a:bodyPr wrap="square" anchor="t">
            <a:normAutofit/>
          </a:bodyPr>
          <a:lstStyle/>
          <a:p>
            <a:r>
              <a:rPr lang="en-US"/>
              <a:t>Compliance Policy</a:t>
            </a:r>
          </a:p>
        </p:txBody>
      </p:sp>
      <p:sp>
        <p:nvSpPr>
          <p:cNvPr id="7" name="Text Placeholder 6">
            <a:extLst>
              <a:ext uri="{FF2B5EF4-FFF2-40B4-BE49-F238E27FC236}">
                <a16:creationId xmlns:a16="http://schemas.microsoft.com/office/drawing/2014/main" id="{D6D1CA47-50C1-4070-9DF1-D8C3E7480344}"/>
              </a:ext>
            </a:extLst>
          </p:cNvPr>
          <p:cNvSpPr>
            <a:spLocks noGrp="1"/>
          </p:cNvSpPr>
          <p:nvPr>
            <p:ph type="body" sz="quarter" idx="14"/>
          </p:nvPr>
        </p:nvSpPr>
        <p:spPr>
          <a:xfrm>
            <a:off x="593990" y="1270000"/>
            <a:ext cx="3509698" cy="461665"/>
          </a:xfrm>
        </p:spPr>
        <p:txBody>
          <a:bodyPr wrap="square" anchor="t">
            <a:normAutofit/>
          </a:bodyPr>
          <a:lstStyle/>
          <a:p>
            <a:r>
              <a:rPr lang="en-US"/>
              <a:t>Key Elements</a:t>
            </a:r>
          </a:p>
        </p:txBody>
      </p:sp>
      <p:sp>
        <p:nvSpPr>
          <p:cNvPr id="14" name="Text Placeholder 13">
            <a:extLst>
              <a:ext uri="{FF2B5EF4-FFF2-40B4-BE49-F238E27FC236}">
                <a16:creationId xmlns:a16="http://schemas.microsoft.com/office/drawing/2014/main" id="{DFE971F7-A82C-4624-9BDE-B6C8E802A535}"/>
              </a:ext>
            </a:extLst>
          </p:cNvPr>
          <p:cNvSpPr>
            <a:spLocks noGrp="1"/>
          </p:cNvSpPr>
          <p:nvPr>
            <p:ph sz="quarter" idx="20"/>
          </p:nvPr>
        </p:nvSpPr>
        <p:spPr>
          <a:xfrm>
            <a:off x="593990" y="1860141"/>
            <a:ext cx="3507052" cy="4136558"/>
          </a:xfrm>
        </p:spPr>
        <p:txBody>
          <a:bodyPr>
            <a:normAutofit/>
          </a:bodyPr>
          <a:lstStyle/>
          <a:p>
            <a:pPr marL="285739" indent="-285739" defTabSz="761970" eaLnBrk="0" fontAlgn="base" hangingPunct="0">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Written and communicated to employees</a:t>
            </a:r>
          </a:p>
          <a:p>
            <a:pPr marL="285739" indent="-285739" defTabSz="761970" eaLnBrk="0" fontAlgn="base" hangingPunct="0">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It must cover the following areas:</a:t>
            </a:r>
          </a:p>
          <a:p>
            <a:pPr marL="742768" lvl="1" indent="-285739" defTabSz="761970" eaLnBrk="0" fontAlgn="base" hangingPunct="0">
              <a:spcBef>
                <a:spcPct val="0"/>
              </a:spcBef>
              <a:spcAft>
                <a:spcPct val="0"/>
              </a:spcAft>
              <a:buFont typeface="Wingdings" panose="05000000000000000000" pitchFamily="2" charset="2"/>
              <a:buChar char="ü"/>
            </a:pPr>
            <a:r>
              <a:rPr lang="en-US" altLang="en-US" sz="1600">
                <a:ea typeface="Calibri" panose="020F0502020204030204" pitchFamily="34" charset="0"/>
                <a:cs typeface="Arial" panose="020B0604020202020204" pitchFamily="34" charset="0"/>
              </a:rPr>
              <a:t>Meals and hospitality</a:t>
            </a:r>
          </a:p>
          <a:p>
            <a:pPr marL="742768" lvl="1" indent="-285739" defTabSz="761970" eaLnBrk="0" fontAlgn="base" hangingPunct="0">
              <a:spcBef>
                <a:spcPct val="0"/>
              </a:spcBef>
              <a:spcAft>
                <a:spcPct val="0"/>
              </a:spcAft>
              <a:buFont typeface="Wingdings" panose="05000000000000000000" pitchFamily="2" charset="2"/>
              <a:buChar char="ü"/>
            </a:pPr>
            <a:r>
              <a:rPr lang="en-US" altLang="en-US" sz="1600">
                <a:ea typeface="Calibri" panose="020F0502020204030204" pitchFamily="34" charset="0"/>
                <a:cs typeface="Arial" panose="020B0604020202020204" pitchFamily="34" charset="0"/>
              </a:rPr>
              <a:t>Donations</a:t>
            </a:r>
          </a:p>
          <a:p>
            <a:pPr marL="742768" lvl="1" indent="-285739" defTabSz="761970" eaLnBrk="0" fontAlgn="base" hangingPunct="0">
              <a:spcBef>
                <a:spcPct val="0"/>
              </a:spcBef>
              <a:spcAft>
                <a:spcPct val="0"/>
              </a:spcAft>
              <a:buFont typeface="Wingdings" panose="05000000000000000000" pitchFamily="2" charset="2"/>
              <a:buChar char="ü"/>
            </a:pPr>
            <a:r>
              <a:rPr lang="en-US" altLang="en-US" sz="1600">
                <a:ea typeface="Calibri" panose="020F0502020204030204" pitchFamily="34" charset="0"/>
                <a:cs typeface="Arial" panose="020B0604020202020204" pitchFamily="34" charset="0"/>
              </a:rPr>
              <a:t>Consulting agreements</a:t>
            </a:r>
          </a:p>
          <a:p>
            <a:pPr marL="742768" lvl="1" indent="-285739" defTabSz="761970" eaLnBrk="0" fontAlgn="base" hangingPunct="0">
              <a:spcBef>
                <a:spcPct val="0"/>
              </a:spcBef>
              <a:spcAft>
                <a:spcPct val="0"/>
              </a:spcAft>
              <a:buFont typeface="Wingdings" panose="05000000000000000000" pitchFamily="2" charset="2"/>
              <a:buChar char="ü"/>
            </a:pPr>
            <a:r>
              <a:rPr lang="en-US" altLang="en-US" sz="1600">
                <a:ea typeface="Calibri" panose="020F0502020204030204" pitchFamily="34" charset="0"/>
                <a:cs typeface="Arial" panose="020B0604020202020204" pitchFamily="34" charset="0"/>
              </a:rPr>
              <a:t>Healthcare Professional education</a:t>
            </a:r>
          </a:p>
          <a:p>
            <a:pPr marL="742768" lvl="1" indent="-285739" defTabSz="761970" eaLnBrk="0" fontAlgn="base" hangingPunct="0">
              <a:spcBef>
                <a:spcPct val="0"/>
              </a:spcBef>
              <a:spcAft>
                <a:spcPct val="0"/>
              </a:spcAft>
              <a:buFont typeface="Wingdings" panose="05000000000000000000" pitchFamily="2" charset="2"/>
              <a:buChar char="ü"/>
            </a:pPr>
            <a:r>
              <a:rPr lang="en-US" altLang="en-US" sz="1600">
                <a:ea typeface="Calibri" panose="020F0502020204030204" pitchFamily="34" charset="0"/>
                <a:cs typeface="Arial" panose="020B0604020202020204" pitchFamily="34" charset="0"/>
              </a:rPr>
              <a:t>Tenders</a:t>
            </a:r>
          </a:p>
          <a:p>
            <a:pPr marL="742768" lvl="1" indent="-285739" defTabSz="761970" eaLnBrk="0" fontAlgn="base" hangingPunct="0">
              <a:spcBef>
                <a:spcPct val="0"/>
              </a:spcBef>
              <a:spcAft>
                <a:spcPct val="0"/>
              </a:spcAft>
              <a:buFont typeface="Wingdings" panose="05000000000000000000" pitchFamily="2" charset="2"/>
              <a:buChar char="ü"/>
            </a:pPr>
            <a:r>
              <a:rPr lang="en-US" altLang="en-US" sz="1600">
                <a:ea typeface="Calibri" panose="020F0502020204030204" pitchFamily="34" charset="0"/>
                <a:cs typeface="Arial" panose="020B0604020202020204" pitchFamily="34" charset="0"/>
              </a:rPr>
              <a:t>Samples and free goods</a:t>
            </a:r>
          </a:p>
          <a:p>
            <a:pPr marL="742768" lvl="1" indent="-285739" defTabSz="761970" eaLnBrk="0" fontAlgn="base" hangingPunct="0">
              <a:spcBef>
                <a:spcPct val="0"/>
              </a:spcBef>
              <a:spcAft>
                <a:spcPct val="0"/>
              </a:spcAft>
              <a:buFont typeface="Wingdings" panose="05000000000000000000" pitchFamily="2" charset="2"/>
              <a:buChar char="ü"/>
            </a:pPr>
            <a:r>
              <a:rPr lang="en-US" altLang="en-US" sz="1600">
                <a:ea typeface="Calibri" panose="020F0502020204030204" pitchFamily="34" charset="0"/>
                <a:cs typeface="Arial" panose="020B0604020202020204" pitchFamily="34" charset="0"/>
              </a:rPr>
              <a:t>Gifts</a:t>
            </a:r>
          </a:p>
          <a:p>
            <a:pPr marL="742768" lvl="1" indent="-285739" defTabSz="761970" eaLnBrk="0" fontAlgn="base" hangingPunct="0">
              <a:spcBef>
                <a:spcPct val="0"/>
              </a:spcBef>
              <a:spcAft>
                <a:spcPct val="0"/>
              </a:spcAft>
              <a:buFont typeface="Wingdings" panose="05000000000000000000" pitchFamily="2" charset="2"/>
              <a:buChar char="ü"/>
            </a:pPr>
            <a:r>
              <a:rPr lang="en-US" altLang="en-US" sz="1600">
                <a:ea typeface="Calibri" panose="020F0502020204030204" pitchFamily="34" charset="0"/>
                <a:cs typeface="Arial" panose="020B0604020202020204" pitchFamily="34" charset="0"/>
              </a:rPr>
              <a:t>Conflicts of interest</a:t>
            </a:r>
          </a:p>
          <a:p>
            <a:pPr marL="742768" lvl="1" indent="-285739" defTabSz="761970" eaLnBrk="0" fontAlgn="base" hangingPunct="0">
              <a:spcBef>
                <a:spcPct val="0"/>
              </a:spcBef>
              <a:spcAft>
                <a:spcPct val="0"/>
              </a:spcAft>
              <a:buFont typeface="Wingdings" panose="05000000000000000000" pitchFamily="2" charset="2"/>
              <a:buChar char="ü"/>
            </a:pPr>
            <a:r>
              <a:rPr lang="en-US" altLang="en-US" sz="1600">
                <a:ea typeface="Calibri" panose="020F0502020204030204" pitchFamily="34" charset="0"/>
                <a:cs typeface="Arial" panose="020B0604020202020204" pitchFamily="34" charset="0"/>
              </a:rPr>
              <a:t>Use of sub-distributors</a:t>
            </a:r>
          </a:p>
          <a:p>
            <a:pPr marL="285739" indent="-285739" defTabSz="761970" eaLnBrk="0" fontAlgn="base" hangingPunct="0">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International or local  industry  codes to be observed</a:t>
            </a:r>
            <a:endParaRPr lang="en-US" sz="1800">
              <a:latin typeface="Effra"/>
              <a:cs typeface="Effra"/>
            </a:endParaRPr>
          </a:p>
          <a:p>
            <a:pPr defTabSz="761970" eaLnBrk="0" fontAlgn="base" hangingPunct="0">
              <a:spcBef>
                <a:spcPct val="0"/>
              </a:spcBef>
              <a:spcAft>
                <a:spcPts val="600"/>
              </a:spcAft>
            </a:pPr>
            <a:endParaRPr lang="en-GB" altLang="en-US" sz="1667"/>
          </a:p>
        </p:txBody>
      </p:sp>
      <p:sp>
        <p:nvSpPr>
          <p:cNvPr id="8" name="Text Placeholder 7">
            <a:extLst>
              <a:ext uri="{FF2B5EF4-FFF2-40B4-BE49-F238E27FC236}">
                <a16:creationId xmlns:a16="http://schemas.microsoft.com/office/drawing/2014/main" id="{61E5A9AC-C6D1-4050-B348-9EEA93979073}"/>
              </a:ext>
            </a:extLst>
          </p:cNvPr>
          <p:cNvSpPr>
            <a:spLocks noGrp="1"/>
          </p:cNvSpPr>
          <p:nvPr>
            <p:ph type="body" sz="quarter" idx="15"/>
          </p:nvPr>
        </p:nvSpPr>
        <p:spPr>
          <a:xfrm>
            <a:off x="4340491" y="1270000"/>
            <a:ext cx="3512344" cy="461665"/>
          </a:xfrm>
        </p:spPr>
        <p:txBody>
          <a:bodyPr wrap="square" anchor="t">
            <a:normAutofit/>
          </a:bodyPr>
          <a:lstStyle/>
          <a:p>
            <a:r>
              <a:rPr lang="en-US"/>
              <a:t>Points to Consider</a:t>
            </a:r>
          </a:p>
        </p:txBody>
      </p:sp>
      <p:sp>
        <p:nvSpPr>
          <p:cNvPr id="19" name="Content Placeholder 18">
            <a:extLst>
              <a:ext uri="{FF2B5EF4-FFF2-40B4-BE49-F238E27FC236}">
                <a16:creationId xmlns:a16="http://schemas.microsoft.com/office/drawing/2014/main" id="{CE306462-B9E7-4D98-ACBF-F166CC3AAD0A}"/>
              </a:ext>
            </a:extLst>
          </p:cNvPr>
          <p:cNvSpPr>
            <a:spLocks noGrp="1"/>
          </p:cNvSpPr>
          <p:nvPr>
            <p:ph sz="quarter" idx="21"/>
          </p:nvPr>
        </p:nvSpPr>
        <p:spPr>
          <a:xfrm>
            <a:off x="4345782" y="1860141"/>
            <a:ext cx="3507052" cy="4136558"/>
          </a:xfrm>
        </p:spPr>
        <p:txBody>
          <a:bodyPr>
            <a:normAutofit/>
          </a:bodyPr>
          <a:lstStyle/>
          <a:p>
            <a:pPr marL="285739" indent="-285739">
              <a:lnSpc>
                <a:spcPts val="2333"/>
              </a:lnSpc>
              <a:buFont typeface="Arial" panose="020B0604020202020204" pitchFamily="34" charset="0"/>
              <a:buChar char="•"/>
            </a:pPr>
            <a:r>
              <a:rPr lang="en-US" sz="1800">
                <a:cs typeface="Arial" panose="020B0604020202020204" pitchFamily="34" charset="0"/>
              </a:rPr>
              <a:t>Has your distributor adopted a Code of Conduct, either the model Code provided in our website, or a substantially equivalent one?</a:t>
            </a:r>
          </a:p>
          <a:p>
            <a:pPr marL="285739" indent="-285739">
              <a:lnSpc>
                <a:spcPts val="2333"/>
              </a:lnSpc>
              <a:buFont typeface="Arial" panose="020B0604020202020204" pitchFamily="34" charset="0"/>
              <a:buChar char="•"/>
            </a:pPr>
            <a:r>
              <a:rPr lang="en-US" sz="1800">
                <a:cs typeface="Arial" panose="020B0604020202020204" pitchFamily="34" charset="0"/>
              </a:rPr>
              <a:t>Has the code, and its limits and rules been  communicated to the distributor´s employees and agents who sell Medtronic products?</a:t>
            </a:r>
            <a:endParaRPr lang="en-US" sz="1800">
              <a:latin typeface="Effra"/>
              <a:cs typeface="Effra"/>
            </a:endParaRPr>
          </a:p>
          <a:p>
            <a:endParaRPr lang="en-US"/>
          </a:p>
        </p:txBody>
      </p:sp>
      <p:sp>
        <p:nvSpPr>
          <p:cNvPr id="5" name="Footer Placeholder 4">
            <a:extLst>
              <a:ext uri="{FF2B5EF4-FFF2-40B4-BE49-F238E27FC236}">
                <a16:creationId xmlns:a16="http://schemas.microsoft.com/office/drawing/2014/main" id="{4887C697-D81E-4D11-AB14-323C4BE46CD9}"/>
              </a:ext>
            </a:extLst>
          </p:cNvPr>
          <p:cNvSpPr>
            <a:spLocks noGrp="1"/>
          </p:cNvSpPr>
          <p:nvPr>
            <p:ph type="ftr" sz="quarter" idx="10"/>
          </p:nvPr>
        </p:nvSpPr>
        <p:spPr>
          <a:xfrm>
            <a:off x="963083" y="6388511"/>
            <a:ext cx="8770938" cy="128177"/>
          </a:xfrm>
        </p:spPr>
        <p:txBody>
          <a:bodyPr wrap="square" anchor="b">
            <a:normAutofit/>
          </a:bodyPr>
          <a:lstStyle/>
          <a:p>
            <a:pPr defTabSz="380985">
              <a:spcAft>
                <a:spcPts val="600"/>
              </a:spcAft>
            </a:pPr>
            <a:r>
              <a:rPr lang="en-US"/>
              <a:t>Distributor Compliance Presentation - June 2023 - Public</a:t>
            </a:r>
          </a:p>
        </p:txBody>
      </p:sp>
      <p:sp>
        <p:nvSpPr>
          <p:cNvPr id="3" name="Text Placeholder 7">
            <a:extLst>
              <a:ext uri="{FF2B5EF4-FFF2-40B4-BE49-F238E27FC236}">
                <a16:creationId xmlns:a16="http://schemas.microsoft.com/office/drawing/2014/main" id="{1C4EFEEE-7C53-1A57-309F-DC663DA3DD85}"/>
              </a:ext>
            </a:extLst>
          </p:cNvPr>
          <p:cNvSpPr txBox="1">
            <a:spLocks/>
          </p:cNvSpPr>
          <p:nvPr/>
        </p:nvSpPr>
        <p:spPr>
          <a:xfrm>
            <a:off x="8140966" y="1289050"/>
            <a:ext cx="3512344" cy="461665"/>
          </a:xfrm>
          <a:prstGeom prst="rect">
            <a:avLst/>
          </a:prstGeom>
          <a:noFill/>
        </p:spPr>
        <p:txBody>
          <a:bodyPr vert="horz" wrap="square" lIns="0" tIns="0" rIns="0" bIns="0" rtlCol="0" anchor="t">
            <a:normAutofit/>
          </a:bodyPr>
          <a:lstStyle>
            <a:lvl1pPr marL="0" indent="0" algn="l" defTabSz="914363" rtl="0" eaLnBrk="1" latinLnBrk="0" hangingPunct="1">
              <a:lnSpc>
                <a:spcPct val="100000"/>
              </a:lnSpc>
              <a:spcBef>
                <a:spcPts val="1000"/>
              </a:spcBef>
              <a:buFont typeface="Arial" panose="020B0604020202020204" pitchFamily="34" charset="0"/>
              <a:buNone/>
              <a:defRPr lang="en-US" sz="3000" b="0" kern="1200" dirty="0">
                <a:solidFill>
                  <a:schemeClr val="tx2"/>
                </a:solidFill>
                <a:latin typeface="+mn-lt"/>
                <a:ea typeface="+mn-ea"/>
                <a:cs typeface="+mn-cs"/>
              </a:defRPr>
            </a:lvl1pPr>
            <a:lvl2pPr marL="152394" indent="-152394" algn="l" defTabSz="914363" rtl="0" eaLnBrk="1" latinLnBrk="0" hangingPunct="1">
              <a:lnSpc>
                <a:spcPct val="100000"/>
              </a:lnSpc>
              <a:spcBef>
                <a:spcPts val="500"/>
              </a:spcBef>
              <a:buFont typeface="Arial" panose="020B0604020202020204" pitchFamily="34" charset="0"/>
              <a:buChar char="•"/>
              <a:defRPr lang="en-US" sz="1500" kern="1200" dirty="0">
                <a:solidFill>
                  <a:schemeClr val="tx1"/>
                </a:solidFill>
                <a:latin typeface="+mn-lt"/>
                <a:ea typeface="+mn-ea"/>
                <a:cs typeface="+mn-cs"/>
              </a:defRPr>
            </a:lvl2pPr>
            <a:lvl3pPr marL="304788" indent="-152394" algn="l" defTabSz="914363" rtl="0" eaLnBrk="1" latinLnBrk="0" hangingPunct="1">
              <a:lnSpc>
                <a:spcPct val="100000"/>
              </a:lnSpc>
              <a:spcBef>
                <a:spcPts val="500"/>
              </a:spcBef>
              <a:buFont typeface="Arial" panose="020B0604020202020204" pitchFamily="34" charset="0"/>
              <a:buChar char="–"/>
              <a:defRPr lang="en-US" sz="1333" kern="1200" dirty="0">
                <a:solidFill>
                  <a:schemeClr val="tx1"/>
                </a:solidFill>
                <a:latin typeface="+mn-lt"/>
                <a:ea typeface="+mn-ea"/>
                <a:cs typeface="+mn-cs"/>
              </a:defRPr>
            </a:lvl3pPr>
            <a:lvl4pPr marL="457182" indent="-152394" algn="l" defTabSz="914363" rtl="0" eaLnBrk="1" latinLnBrk="0" hangingPunct="1">
              <a:lnSpc>
                <a:spcPct val="100000"/>
              </a:lnSpc>
              <a:spcBef>
                <a:spcPts val="500"/>
              </a:spcBef>
              <a:buFont typeface="Arial" panose="020B0604020202020204" pitchFamily="34" charset="0"/>
              <a:buChar char="•"/>
              <a:defRPr lang="en-US" sz="1167" kern="1200" dirty="0">
                <a:solidFill>
                  <a:schemeClr val="tx1"/>
                </a:solidFill>
                <a:latin typeface="+mn-lt"/>
                <a:ea typeface="+mn-ea"/>
                <a:cs typeface="+mn-cs"/>
              </a:defRPr>
            </a:lvl4pPr>
            <a:lvl5pPr marL="609576" indent="-152394" algn="l" defTabSz="914363" rtl="0" eaLnBrk="1" latinLnBrk="0" hangingPunct="1">
              <a:lnSpc>
                <a:spcPct val="100000"/>
              </a:lnSpc>
              <a:spcBef>
                <a:spcPts val="500"/>
              </a:spcBef>
              <a:buFont typeface="Arial" panose="020B0604020202020204" pitchFamily="34" charset="0"/>
              <a:buChar char="–"/>
              <a:defRPr lang="en-US" sz="1000" kern="1200" dirty="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PE"/>
              <a:t>Reference Materials</a:t>
            </a:r>
          </a:p>
        </p:txBody>
      </p:sp>
      <p:sp>
        <p:nvSpPr>
          <p:cNvPr id="4" name="Content Placeholder 18">
            <a:extLst>
              <a:ext uri="{FF2B5EF4-FFF2-40B4-BE49-F238E27FC236}">
                <a16:creationId xmlns:a16="http://schemas.microsoft.com/office/drawing/2014/main" id="{5242EECC-B1EC-6093-E1C5-BC169CCF3755}"/>
              </a:ext>
            </a:extLst>
          </p:cNvPr>
          <p:cNvSpPr txBox="1">
            <a:spLocks/>
          </p:cNvSpPr>
          <p:nvPr/>
        </p:nvSpPr>
        <p:spPr>
          <a:xfrm>
            <a:off x="8146257" y="1879191"/>
            <a:ext cx="3507052" cy="4136558"/>
          </a:xfrm>
          <a:prstGeom prst="rect">
            <a:avLst/>
          </a:prstGeom>
        </p:spPr>
        <p:txBody>
          <a:bodyPr vert="horz" lIns="0" tIns="0" rIns="0" bIns="0" rtlCol="0" anchor="t">
            <a:normAutofit/>
          </a:bodyPr>
          <a:lstStyle>
            <a:lvl1pPr marL="0" indent="0" algn="l" defTabSz="914363" rtl="0" eaLnBrk="1" latinLnBrk="0" hangingPunct="1">
              <a:lnSpc>
                <a:spcPct val="100000"/>
              </a:lnSpc>
              <a:spcBef>
                <a:spcPts val="1000"/>
              </a:spcBef>
              <a:buFont typeface="Arial" panose="020B0604020202020204" pitchFamily="34" charset="0"/>
              <a:buNone/>
              <a:defRPr sz="1667" b="0" kern="1200">
                <a:solidFill>
                  <a:schemeClr val="tx1"/>
                </a:solidFill>
                <a:latin typeface="+mn-lt"/>
                <a:ea typeface="+mn-ea"/>
                <a:cs typeface="+mn-cs"/>
              </a:defRPr>
            </a:lvl1pPr>
            <a:lvl2pPr marL="152394" indent="-152394" algn="l" defTabSz="914363" rtl="0" eaLnBrk="1" latinLnBrk="0" hangingPunct="1">
              <a:lnSpc>
                <a:spcPct val="100000"/>
              </a:lnSpc>
              <a:spcBef>
                <a:spcPts val="500"/>
              </a:spcBef>
              <a:buFont typeface="Arial" panose="020B0604020202020204" pitchFamily="34" charset="0"/>
              <a:buChar char="•"/>
              <a:defRPr lang="en-US" sz="1500" kern="1200" dirty="0">
                <a:solidFill>
                  <a:schemeClr val="tx1"/>
                </a:solidFill>
                <a:latin typeface="+mn-lt"/>
                <a:ea typeface="+mn-ea"/>
                <a:cs typeface="+mn-cs"/>
              </a:defRPr>
            </a:lvl2pPr>
            <a:lvl3pPr marL="304788" indent="-152394" algn="l" defTabSz="914363" rtl="0" eaLnBrk="1" latinLnBrk="0" hangingPunct="1">
              <a:lnSpc>
                <a:spcPct val="100000"/>
              </a:lnSpc>
              <a:spcBef>
                <a:spcPts val="500"/>
              </a:spcBef>
              <a:buFont typeface="Arial" panose="020B0604020202020204" pitchFamily="34" charset="0"/>
              <a:buChar char="–"/>
              <a:defRPr lang="en-US" sz="1333" kern="1200" dirty="0">
                <a:solidFill>
                  <a:schemeClr val="tx1"/>
                </a:solidFill>
                <a:latin typeface="+mn-lt"/>
                <a:ea typeface="+mn-ea"/>
                <a:cs typeface="+mn-cs"/>
              </a:defRPr>
            </a:lvl3pPr>
            <a:lvl4pPr marL="457182" indent="-152394" algn="l" defTabSz="914363" rtl="0" eaLnBrk="1" latinLnBrk="0" hangingPunct="1">
              <a:lnSpc>
                <a:spcPct val="100000"/>
              </a:lnSpc>
              <a:spcBef>
                <a:spcPts val="500"/>
              </a:spcBef>
              <a:buFont typeface="Arial" panose="020B0604020202020204" pitchFamily="34" charset="0"/>
              <a:buChar char="•"/>
              <a:defRPr lang="en-US" sz="1167" kern="1200" dirty="0">
                <a:solidFill>
                  <a:schemeClr val="tx1"/>
                </a:solidFill>
                <a:latin typeface="+mn-lt"/>
                <a:ea typeface="+mn-ea"/>
                <a:cs typeface="+mn-cs"/>
              </a:defRPr>
            </a:lvl4pPr>
            <a:lvl5pPr marL="609576" indent="-152394" algn="l" defTabSz="914363" rtl="0" eaLnBrk="1" latinLnBrk="0" hangingPunct="1">
              <a:lnSpc>
                <a:spcPct val="100000"/>
              </a:lnSpc>
              <a:spcBef>
                <a:spcPts val="500"/>
              </a:spcBef>
              <a:buFont typeface="Arial" panose="020B0604020202020204" pitchFamily="34" charset="0"/>
              <a:buChar char="–"/>
              <a:defRPr lang="en-US" sz="1000" kern="1200" dirty="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indent="-285115">
              <a:lnSpc>
                <a:spcPts val="2333"/>
              </a:lnSpc>
              <a:buFont typeface="Arial" panose="020B0604020202020204" pitchFamily="34" charset="0"/>
              <a:buChar char="•"/>
            </a:pPr>
            <a:r>
              <a:rPr lang="en-US" sz="1800">
                <a:cs typeface="Arial" panose="020B0604020202020204" pitchFamily="34" charset="0"/>
              </a:rPr>
              <a:t>Sample Code of Conduct</a:t>
            </a:r>
            <a:endParaRPr lang="en-US"/>
          </a:p>
          <a:p>
            <a:pPr marL="285115" indent="-285115">
              <a:lnSpc>
                <a:spcPts val="2333"/>
              </a:lnSpc>
              <a:buFont typeface="Arial" panose="020B0604020202020204" pitchFamily="34" charset="0"/>
              <a:buChar char="•"/>
            </a:pPr>
            <a:r>
              <a:rPr lang="en-US" sz="1800">
                <a:cs typeface="Arial" panose="020B0604020202020204" pitchFamily="34" charset="0"/>
              </a:rPr>
              <a:t>Do´s and Don’ts</a:t>
            </a:r>
          </a:p>
          <a:p>
            <a:pPr marL="285115" indent="-285115">
              <a:lnSpc>
                <a:spcPts val="2333"/>
              </a:lnSpc>
              <a:buFont typeface="Arial" panose="020B0604020202020204" pitchFamily="34" charset="0"/>
              <a:buChar char="•"/>
            </a:pPr>
            <a:r>
              <a:rPr lang="en-US" sz="1800">
                <a:cs typeface="Arial" panose="020B0604020202020204" pitchFamily="34" charset="0"/>
              </a:rPr>
              <a:t>Distributor Employee Training Attendance Form</a:t>
            </a:r>
          </a:p>
          <a:p>
            <a:pPr>
              <a:lnSpc>
                <a:spcPts val="2333"/>
              </a:lnSpc>
            </a:pPr>
            <a:endParaRPr lang="en-US" sz="1800">
              <a:cs typeface="Arial" panose="020B0604020202020204" pitchFamily="34" charset="0"/>
            </a:endParaRPr>
          </a:p>
          <a:p>
            <a:pPr>
              <a:lnSpc>
                <a:spcPts val="2333"/>
              </a:lnSpc>
            </a:pPr>
            <a:r>
              <a:rPr lang="en-US" sz="1800">
                <a:cs typeface="Arial"/>
              </a:rPr>
              <a:t>     Access them all </a:t>
            </a:r>
            <a:r>
              <a:rPr lang="en-US" sz="1800">
                <a:cs typeface="Arial"/>
                <a:hlinkClick r:id="rId3"/>
              </a:rPr>
              <a:t>here</a:t>
            </a:r>
            <a:r>
              <a:rPr lang="en-US" sz="1800">
                <a:cs typeface="Arial"/>
              </a:rPr>
              <a:t>.</a:t>
            </a:r>
            <a:endParaRPr lang="en-US">
              <a:cs typeface="Arial"/>
            </a:endParaRPr>
          </a:p>
        </p:txBody>
      </p:sp>
    </p:spTree>
    <p:extLst>
      <p:ext uri="{BB962C8B-B14F-4D97-AF65-F5344CB8AC3E}">
        <p14:creationId xmlns:p14="http://schemas.microsoft.com/office/powerpoint/2010/main" val="1726112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2D9F5-62BB-4FE0-850C-9FAA423E52A7}"/>
              </a:ext>
            </a:extLst>
          </p:cNvPr>
          <p:cNvSpPr>
            <a:spLocks noGrp="1"/>
          </p:cNvSpPr>
          <p:nvPr>
            <p:ph type="title"/>
          </p:nvPr>
        </p:nvSpPr>
        <p:spPr>
          <a:xfrm>
            <a:off x="593661" y="364687"/>
            <a:ext cx="11002363" cy="332143"/>
          </a:xfrm>
        </p:spPr>
        <p:txBody>
          <a:bodyPr/>
          <a:lstStyle/>
          <a:p>
            <a:r>
              <a:rPr lang="en-US"/>
              <a:t>Compliance Training</a:t>
            </a:r>
          </a:p>
        </p:txBody>
      </p:sp>
      <p:sp>
        <p:nvSpPr>
          <p:cNvPr id="7" name="Text Placeholder 6">
            <a:extLst>
              <a:ext uri="{FF2B5EF4-FFF2-40B4-BE49-F238E27FC236}">
                <a16:creationId xmlns:a16="http://schemas.microsoft.com/office/drawing/2014/main" id="{F6F8E2FF-E8E1-456F-9E6E-9CE25567C29F}"/>
              </a:ext>
            </a:extLst>
          </p:cNvPr>
          <p:cNvSpPr>
            <a:spLocks noGrp="1"/>
          </p:cNvSpPr>
          <p:nvPr>
            <p:ph type="body" sz="quarter" idx="14"/>
          </p:nvPr>
        </p:nvSpPr>
        <p:spPr>
          <a:xfrm>
            <a:off x="593990" y="1270000"/>
            <a:ext cx="3509698" cy="461665"/>
          </a:xfrm>
        </p:spPr>
        <p:txBody>
          <a:bodyPr/>
          <a:lstStyle/>
          <a:p>
            <a:r>
              <a:rPr lang="en-US"/>
              <a:t>Key Elements</a:t>
            </a:r>
          </a:p>
        </p:txBody>
      </p:sp>
      <p:sp>
        <p:nvSpPr>
          <p:cNvPr id="16" name="Text Placeholder 15">
            <a:extLst>
              <a:ext uri="{FF2B5EF4-FFF2-40B4-BE49-F238E27FC236}">
                <a16:creationId xmlns:a16="http://schemas.microsoft.com/office/drawing/2014/main" id="{6ACE220B-440B-4408-91EE-2FAE076D2D28}"/>
              </a:ext>
            </a:extLst>
          </p:cNvPr>
          <p:cNvSpPr>
            <a:spLocks noGrp="1"/>
          </p:cNvSpPr>
          <p:nvPr>
            <p:ph sz="quarter" idx="20"/>
          </p:nvPr>
        </p:nvSpPr>
        <p:spPr>
          <a:xfrm>
            <a:off x="593990" y="1860141"/>
            <a:ext cx="3507052" cy="4136558"/>
          </a:xfrm>
        </p:spPr>
        <p:txBody>
          <a:bodyPr>
            <a:normAutofit/>
          </a:bodyPr>
          <a:lstStyle/>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Training by Medtronic or its designated association, or training organized by distributor</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Medtronic can facilitate access to Compliance training resources</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Content provided by Medtronic or its designated association in its discretion, or  equivalent</a:t>
            </a:r>
          </a:p>
          <a:p>
            <a:pPr marL="285739" indent="-285739" defTabSz="761970" eaLnBrk="0" fontAlgn="base" hangingPunct="0">
              <a:lnSpc>
                <a:spcPct val="150000"/>
              </a:lnSpc>
              <a:spcBef>
                <a:spcPct val="0"/>
              </a:spcBef>
              <a:spcAft>
                <a:spcPct val="0"/>
              </a:spcAft>
              <a:buFont typeface="Arial" panose="020B0604020202020204" pitchFamily="34" charset="0"/>
              <a:buChar char="•"/>
            </a:pPr>
            <a:r>
              <a:rPr lang="en-US" altLang="en-US" sz="1600">
                <a:ea typeface="Calibri" panose="020F0502020204030204" pitchFamily="34" charset="0"/>
                <a:cs typeface="Arial" panose="020B0604020202020204" pitchFamily="34" charset="0"/>
              </a:rPr>
              <a:t>Maintain records and copies of the content of training.</a:t>
            </a:r>
          </a:p>
          <a:p>
            <a:endParaRPr lang="en-US"/>
          </a:p>
        </p:txBody>
      </p:sp>
      <p:sp>
        <p:nvSpPr>
          <p:cNvPr id="8" name="Text Placeholder 7">
            <a:extLst>
              <a:ext uri="{FF2B5EF4-FFF2-40B4-BE49-F238E27FC236}">
                <a16:creationId xmlns:a16="http://schemas.microsoft.com/office/drawing/2014/main" id="{E696C296-A1D2-4C9E-86B8-1AC00D6B3489}"/>
              </a:ext>
            </a:extLst>
          </p:cNvPr>
          <p:cNvSpPr>
            <a:spLocks noGrp="1"/>
          </p:cNvSpPr>
          <p:nvPr>
            <p:ph type="body" sz="quarter" idx="15"/>
          </p:nvPr>
        </p:nvSpPr>
        <p:spPr>
          <a:xfrm>
            <a:off x="4340491" y="1270000"/>
            <a:ext cx="3512344" cy="461665"/>
          </a:xfrm>
        </p:spPr>
        <p:txBody>
          <a:bodyPr/>
          <a:lstStyle/>
          <a:p>
            <a:r>
              <a:rPr lang="en-US"/>
              <a:t>Points to Consider </a:t>
            </a:r>
          </a:p>
        </p:txBody>
      </p:sp>
      <p:sp>
        <p:nvSpPr>
          <p:cNvPr id="18" name="Text Placeholder 17">
            <a:extLst>
              <a:ext uri="{FF2B5EF4-FFF2-40B4-BE49-F238E27FC236}">
                <a16:creationId xmlns:a16="http://schemas.microsoft.com/office/drawing/2014/main" id="{2012BE64-1132-4178-AB5D-718905423251}"/>
              </a:ext>
            </a:extLst>
          </p:cNvPr>
          <p:cNvSpPr>
            <a:spLocks noGrp="1"/>
          </p:cNvSpPr>
          <p:nvPr>
            <p:ph sz="quarter" idx="21"/>
          </p:nvPr>
        </p:nvSpPr>
        <p:spPr>
          <a:xfrm>
            <a:off x="4345782" y="1860141"/>
            <a:ext cx="3507052" cy="4136558"/>
          </a:xfrm>
        </p:spPr>
        <p:txBody>
          <a:bodyPr>
            <a:normAutofit fontScale="32500" lnSpcReduction="20000"/>
          </a:bodyPr>
          <a:lstStyle/>
          <a:p>
            <a:pPr marL="285739" indent="-285739">
              <a:lnSpc>
                <a:spcPts val="2333"/>
              </a:lnSpc>
              <a:buFont typeface="Arial" panose="020B0604020202020204" pitchFamily="34" charset="0"/>
              <a:buChar char="•"/>
            </a:pPr>
            <a:r>
              <a:rPr lang="en-US" sz="4300">
                <a:cs typeface="Arial" panose="020B0604020202020204" pitchFamily="34" charset="0"/>
              </a:rPr>
              <a:t>Has your distributor´s compliance leader attended any compliance training organized by Medtronic? </a:t>
            </a:r>
          </a:p>
          <a:p>
            <a:pPr marL="285739" indent="-285739">
              <a:lnSpc>
                <a:spcPts val="2333"/>
              </a:lnSpc>
              <a:buFont typeface="Arial" panose="020B0604020202020204" pitchFamily="34" charset="0"/>
              <a:buChar char="•"/>
            </a:pPr>
            <a:r>
              <a:rPr lang="en-US" sz="4300">
                <a:cs typeface="Arial" panose="020B0604020202020204" pitchFamily="34" charset="0"/>
              </a:rPr>
              <a:t>Has your distributor provided compliance training to its employees and sub distributors?</a:t>
            </a:r>
          </a:p>
          <a:p>
            <a:pPr marL="285739" indent="-285739">
              <a:lnSpc>
                <a:spcPts val="2333"/>
              </a:lnSpc>
              <a:buFont typeface="Arial" panose="020B0604020202020204" pitchFamily="34" charset="0"/>
              <a:buChar char="•"/>
            </a:pPr>
            <a:r>
              <a:rPr lang="en-US" sz="4300">
                <a:cs typeface="Arial" panose="020B0604020202020204" pitchFamily="34" charset="0"/>
              </a:rPr>
              <a:t>Is the content of the training provided that of Medtronic or similar?</a:t>
            </a:r>
          </a:p>
          <a:p>
            <a:pPr marL="285739" indent="-285739">
              <a:lnSpc>
                <a:spcPts val="2333"/>
              </a:lnSpc>
              <a:buFont typeface="Arial" panose="020B0604020202020204" pitchFamily="34" charset="0"/>
              <a:buChar char="•"/>
            </a:pPr>
            <a:r>
              <a:rPr lang="en-US" sz="4300">
                <a:cs typeface="Arial" panose="020B0604020202020204" pitchFamily="34" charset="0"/>
              </a:rPr>
              <a:t>Does your distributor maintain written records of which employees or sub-distributors have been trained and when they were trained?</a:t>
            </a:r>
          </a:p>
          <a:p>
            <a:endParaRPr lang="en-US"/>
          </a:p>
        </p:txBody>
      </p:sp>
      <p:sp>
        <p:nvSpPr>
          <p:cNvPr id="17" name="Text Placeholder 16">
            <a:extLst>
              <a:ext uri="{FF2B5EF4-FFF2-40B4-BE49-F238E27FC236}">
                <a16:creationId xmlns:a16="http://schemas.microsoft.com/office/drawing/2014/main" id="{594D2FF5-8B1D-47FB-BF21-40A153F41909}"/>
              </a:ext>
            </a:extLst>
          </p:cNvPr>
          <p:cNvSpPr>
            <a:spLocks noGrp="1"/>
          </p:cNvSpPr>
          <p:nvPr>
            <p:ph type="body" sz="quarter" idx="18"/>
          </p:nvPr>
        </p:nvSpPr>
        <p:spPr>
          <a:xfrm>
            <a:off x="8089637" y="1270000"/>
            <a:ext cx="3506387" cy="461665"/>
          </a:xfrm>
        </p:spPr>
        <p:txBody>
          <a:bodyPr/>
          <a:lstStyle/>
          <a:p>
            <a:r>
              <a:rPr lang="en-US"/>
              <a:t>Reference Materials</a:t>
            </a:r>
          </a:p>
        </p:txBody>
      </p:sp>
      <p:sp>
        <p:nvSpPr>
          <p:cNvPr id="23" name="Content Placeholder 22">
            <a:extLst>
              <a:ext uri="{FF2B5EF4-FFF2-40B4-BE49-F238E27FC236}">
                <a16:creationId xmlns:a16="http://schemas.microsoft.com/office/drawing/2014/main" id="{BC120ED7-2D48-4C64-AF23-6021F468EB07}"/>
              </a:ext>
            </a:extLst>
          </p:cNvPr>
          <p:cNvSpPr>
            <a:spLocks noGrp="1"/>
          </p:cNvSpPr>
          <p:nvPr>
            <p:ph sz="quarter" idx="22"/>
          </p:nvPr>
        </p:nvSpPr>
        <p:spPr>
          <a:xfrm>
            <a:off x="8089636" y="1860141"/>
            <a:ext cx="3507052" cy="4136558"/>
          </a:xfrm>
        </p:spPr>
        <p:txBody>
          <a:bodyPr>
            <a:normAutofit/>
          </a:bodyPr>
          <a:lstStyle/>
          <a:p>
            <a:pPr marL="285739" indent="-285739">
              <a:lnSpc>
                <a:spcPts val="2333"/>
              </a:lnSpc>
              <a:buFont typeface="Arial" panose="020B0604020202020204" pitchFamily="34" charset="0"/>
              <a:buChar char="•"/>
            </a:pPr>
            <a:r>
              <a:rPr lang="en-US" sz="1600">
                <a:cs typeface="Arial" panose="020B0604020202020204" pitchFamily="34" charset="0"/>
              </a:rPr>
              <a:t>Do´s and Don’ts</a:t>
            </a:r>
          </a:p>
          <a:p>
            <a:pPr marL="285739" indent="-285739">
              <a:lnSpc>
                <a:spcPts val="2333"/>
              </a:lnSpc>
              <a:buFont typeface="Arial" panose="020B0604020202020204" pitchFamily="34" charset="0"/>
              <a:buChar char="•"/>
            </a:pPr>
            <a:r>
              <a:rPr lang="en-US" sz="1600">
                <a:cs typeface="Arial" panose="020B0604020202020204" pitchFamily="34" charset="0"/>
              </a:rPr>
              <a:t>Distributor Employee Training Attendance Form</a:t>
            </a:r>
            <a:endParaRPr lang="en-US"/>
          </a:p>
          <a:p>
            <a:r>
              <a:rPr lang="en-US" sz="1600">
                <a:cs typeface="Arial" panose="020B0604020202020204" pitchFamily="34" charset="0"/>
              </a:rPr>
              <a:t>      </a:t>
            </a:r>
          </a:p>
          <a:p>
            <a:r>
              <a:rPr lang="en-US" sz="1600">
                <a:cs typeface="Arial" panose="020B0604020202020204" pitchFamily="34" charset="0"/>
              </a:rPr>
              <a:t>      Access them all </a:t>
            </a:r>
            <a:r>
              <a:rPr lang="en-US" sz="1600">
                <a:cs typeface="Arial" panose="020B0604020202020204" pitchFamily="34" charset="0"/>
                <a:hlinkClick r:id="rId2"/>
              </a:rPr>
              <a:t>here</a:t>
            </a:r>
            <a:r>
              <a:rPr lang="en-US" sz="1600">
                <a:cs typeface="Arial" panose="020B0604020202020204" pitchFamily="34" charset="0"/>
              </a:rPr>
              <a:t>.</a:t>
            </a:r>
            <a:endParaRPr lang="en-US"/>
          </a:p>
          <a:p>
            <a:endParaRPr lang="en-US"/>
          </a:p>
        </p:txBody>
      </p:sp>
      <p:sp>
        <p:nvSpPr>
          <p:cNvPr id="5" name="Footer Placeholder 4">
            <a:extLst>
              <a:ext uri="{FF2B5EF4-FFF2-40B4-BE49-F238E27FC236}">
                <a16:creationId xmlns:a16="http://schemas.microsoft.com/office/drawing/2014/main" id="{4887C697-D81E-4D11-AB14-323C4BE46CD9}"/>
              </a:ext>
            </a:extLst>
          </p:cNvPr>
          <p:cNvSpPr>
            <a:spLocks noGrp="1"/>
          </p:cNvSpPr>
          <p:nvPr>
            <p:ph type="ftr" sz="quarter" idx="10"/>
          </p:nvPr>
        </p:nvSpPr>
        <p:spPr>
          <a:xfrm>
            <a:off x="963083" y="6388511"/>
            <a:ext cx="8770938" cy="128177"/>
          </a:xfrm>
        </p:spPr>
        <p:txBody>
          <a:bodyPr/>
          <a:lstStyle/>
          <a:p>
            <a:pPr defTabSz="380985"/>
            <a:r>
              <a:rPr lang="en-US">
                <a:solidFill>
                  <a:srgbClr val="FFFFFF"/>
                </a:solidFill>
                <a:latin typeface="Avenir Next World"/>
              </a:rPr>
              <a:t>Distributor Compliance Presentation - June 2023 - Public</a:t>
            </a:r>
          </a:p>
        </p:txBody>
      </p:sp>
      <p:graphicFrame>
        <p:nvGraphicFramePr>
          <p:cNvPr id="11" name="Diagram 10">
            <a:extLst>
              <a:ext uri="{FF2B5EF4-FFF2-40B4-BE49-F238E27FC236}">
                <a16:creationId xmlns:a16="http://schemas.microsoft.com/office/drawing/2014/main" id="{507FDB1F-0EE1-CE6F-5D25-0DFC3B63793A}"/>
              </a:ext>
            </a:extLst>
          </p:cNvPr>
          <p:cNvGraphicFramePr/>
          <p:nvPr>
            <p:extLst>
              <p:ext uri="{D42A27DB-BD31-4B8C-83A1-F6EECF244321}">
                <p14:modId xmlns:p14="http://schemas.microsoft.com/office/powerpoint/2010/main" val="2428042870"/>
              </p:ext>
            </p:extLst>
          </p:nvPr>
        </p:nvGraphicFramePr>
        <p:xfrm>
          <a:off x="7382317" y="3864928"/>
          <a:ext cx="3977640" cy="2651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456788"/>
      </p:ext>
    </p:extLst>
  </p:cSld>
  <p:clrMapOvr>
    <a:masterClrMapping/>
  </p:clrMapOvr>
</p:sld>
</file>

<file path=ppt/theme/theme1.xml><?xml version="1.0" encoding="utf-8"?>
<a:theme xmlns:a="http://schemas.openxmlformats.org/drawingml/2006/main" name="Medtronic Theme">
  <a:themeElements>
    <a:clrScheme name="Custom 16">
      <a:dk1>
        <a:srgbClr val="FFFFFF"/>
      </a:dk1>
      <a:lt1>
        <a:srgbClr val="140F4B"/>
      </a:lt1>
      <a:dk2>
        <a:srgbClr val="4A7DFF"/>
      </a:dk2>
      <a:lt2>
        <a:srgbClr val="F2F2F2"/>
      </a:lt2>
      <a:accent1>
        <a:srgbClr val="0FC9F7"/>
      </a:accent1>
      <a:accent2>
        <a:srgbClr val="00DCB9"/>
      </a:accent2>
      <a:accent3>
        <a:srgbClr val="7ECA2A"/>
      </a:accent3>
      <a:accent4>
        <a:srgbClr val="FFAD00"/>
      </a:accent4>
      <a:accent5>
        <a:srgbClr val="ED002A"/>
      </a:accent5>
      <a:accent6>
        <a:srgbClr val="E5057F"/>
      </a:accent6>
      <a:hlink>
        <a:srgbClr val="4A7DFF"/>
      </a:hlink>
      <a:folHlink>
        <a:srgbClr val="DD57D4"/>
      </a:folHlink>
    </a:clrScheme>
    <a:fontScheme name="medtronic">
      <a:majorFont>
        <a:latin typeface="Avenir Next World"/>
        <a:ea typeface=""/>
        <a:cs typeface=""/>
      </a:majorFont>
      <a:minorFont>
        <a:latin typeface="Avenir Next Wor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37160" tIns="137160" rIns="137160" bIns="137160" rtlCol="0" anchor="t"/>
      <a:lstStyle>
        <a:defPPr algn="l">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Purple">
      <a:srgbClr val="C529BB"/>
    </a:custClr>
    <a:custClr name="Purple, Lighter 80%">
      <a:srgbClr val="F4C7F1"/>
    </a:custClr>
    <a:custClr name="Purple, Lighter 40%">
      <a:srgbClr val="E88FE2"/>
    </a:custClr>
    <a:custClr name="Purple, Lighter 60%">
      <a:srgbClr val="DD57D4"/>
    </a:custClr>
    <a:custClr name="Purple, Darker 25%">
      <a:srgbClr val="951F8D"/>
    </a:custClr>
    <a:custClr name="Purple, Darker 50%">
      <a:srgbClr val="63145E"/>
    </a:custClr>
    <a:custClr name="blank">
      <a:srgbClr val="FFFFFF"/>
    </a:custClr>
    <a:custClr name="blank">
      <a:srgbClr val="FFFFFF"/>
    </a:custClr>
    <a:custClr name="blank">
      <a:srgbClr val="FFFFFF"/>
    </a:custClr>
    <a:custClr name="blank">
      <a:srgbClr val="FFFFFF"/>
    </a:custClr>
    <a:custClr name="Lavender">
      <a:srgbClr val="654BDD"/>
    </a:custClr>
    <a:custClr name="Lavender, Lighter 80%">
      <a:srgbClr val="D9D2F6"/>
    </a:custClr>
    <a:custClr name="Lavender, Lighter 40%">
      <a:srgbClr val="B2A5EE"/>
    </a:custClr>
    <a:custClr name="Lavender, Lighter 60%">
      <a:srgbClr val="8C78E5"/>
    </a:custClr>
    <a:custClr name="Lavender, Darker 25%">
      <a:srgbClr val="3F23BA"/>
    </a:custClr>
    <a:custClr name="Lavender, Darker 50%">
      <a:srgbClr val="2A187C"/>
    </a:custClr>
    <a:custClr name="blank">
      <a:srgbClr val="FFFFFF"/>
    </a:custClr>
    <a:custClr name="blank">
      <a:srgbClr val="FFFFFF"/>
    </a:custClr>
    <a:custClr name="blank">
      <a:srgbClr val="FFFFFF"/>
    </a:custClr>
    <a:custClr name="blank">
      <a:srgbClr val="FFFFFF"/>
    </a:custClr>
    <a:custClr name="Brown">
      <a:srgbClr val="7B4D35"/>
    </a:custClr>
    <a:custClr name="Brown, Lighter 80%">
      <a:srgbClr val="E6D1C5"/>
    </a:custClr>
    <a:custClr name="Brown, Lighter 40%">
      <a:srgbClr val="CDA28B"/>
    </a:custClr>
    <a:custClr name="Brown, Lighter 60%">
      <a:srgbClr val="B47451"/>
    </a:custClr>
    <a:custClr name="Brown, Darker 25%">
      <a:srgbClr val="5E3B28"/>
    </a:custClr>
    <a:custClr name="Brown, Darker 50%">
      <a:srgbClr val="3E271B"/>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doc-temp-dk-16x9" id="{A289735D-0657-4766-80C0-2BDDEBC4F5F8}" vid="{0B1AA363-71AA-4CB8-917C-2D057E6ABF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1B7FA62386AE4FB7E5DFFE9EE35B91" ma:contentTypeVersion="13" ma:contentTypeDescription="Create a new document." ma:contentTypeScope="" ma:versionID="6f051bf40ca0767366496363b03400e4">
  <xsd:schema xmlns:xsd="http://www.w3.org/2001/XMLSchema" xmlns:xs="http://www.w3.org/2001/XMLSchema" xmlns:p="http://schemas.microsoft.com/office/2006/metadata/properties" xmlns:ns2="98860760-3cce-4d77-bd54-22ad93036db4" xmlns:ns3="47578a5c-4d94-43f6-816f-eb134293327a" targetNamespace="http://schemas.microsoft.com/office/2006/metadata/properties" ma:root="true" ma:fieldsID="2ce597e55a4e604e82baeb1d5f792a9e" ns2:_="" ns3:_="">
    <xsd:import namespace="98860760-3cce-4d77-bd54-22ad93036db4"/>
    <xsd:import namespace="47578a5c-4d94-43f6-816f-eb13429332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60760-3cce-4d77-bd54-22ad93036d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9bdff84-a4da-460b-8613-303c0b90a24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578a5c-4d94-43f6-816f-eb13429332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d73114f-6f63-4652-8e33-ff0f0f8fcc40}" ma:internalName="TaxCatchAll" ma:showField="CatchAllData" ma:web="47578a5c-4d94-43f6-816f-eb134293327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7578a5c-4d94-43f6-816f-eb134293327a" xsi:nil="true"/>
    <lcf76f155ced4ddcb4097134ff3c332f xmlns="98860760-3cce-4d77-bd54-22ad93036db4">
      <Terms xmlns="http://schemas.microsoft.com/office/infopath/2007/PartnerControls"/>
    </lcf76f155ced4ddcb4097134ff3c332f>
    <MediaLengthInSeconds xmlns="98860760-3cce-4d77-bd54-22ad93036db4" xsi:nil="true"/>
    <SharedWithUsers xmlns="47578a5c-4d94-43f6-816f-eb134293327a">
      <UserInfo>
        <DisplayName/>
        <AccountId xsi:nil="true"/>
        <AccountType/>
      </UserInfo>
    </SharedWithUsers>
  </documentManagement>
</p:properties>
</file>

<file path=customXml/itemProps1.xml><?xml version="1.0" encoding="utf-8"?>
<ds:datastoreItem xmlns:ds="http://schemas.openxmlformats.org/officeDocument/2006/customXml" ds:itemID="{CBAF8415-00A8-4C76-A6E7-2445D2BC4D38}">
  <ds:schemaRefs>
    <ds:schemaRef ds:uri="http://schemas.microsoft.com/sharepoint/v3/contenttype/forms"/>
  </ds:schemaRefs>
</ds:datastoreItem>
</file>

<file path=customXml/itemProps2.xml><?xml version="1.0" encoding="utf-8"?>
<ds:datastoreItem xmlns:ds="http://schemas.openxmlformats.org/officeDocument/2006/customXml" ds:itemID="{AB3BFFE1-B007-45CD-8FA2-6DDD5AE94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860760-3cce-4d77-bd54-22ad93036db4"/>
    <ds:schemaRef ds:uri="47578a5c-4d94-43f6-816f-eb13429332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ECAEFD-1119-4FC3-B3AA-0B410B649BC7}">
  <ds:schemaRefs>
    <ds:schemaRef ds:uri="http://schemas.microsoft.com/office/2006/documentManagement/types"/>
    <ds:schemaRef ds:uri="http://schemas.microsoft.com/office/2006/metadata/properties"/>
    <ds:schemaRef ds:uri="98860760-3cce-4d77-bd54-22ad93036db4"/>
    <ds:schemaRef ds:uri="47578a5c-4d94-43f6-816f-eb134293327a"/>
    <ds:schemaRef ds:uri="http://purl.org/dc/elements/1.1/"/>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1797</Words>
  <Application>Microsoft Office PowerPoint</Application>
  <PresentationFormat>Widescreen</PresentationFormat>
  <Paragraphs>254</Paragraphs>
  <Slides>16</Slides>
  <Notes>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Medtronic Theme</vt:lpstr>
      <vt:lpstr>Distributor Compliance Presentation</vt:lpstr>
      <vt:lpstr>PowerPoint Presentation</vt:lpstr>
      <vt:lpstr>Agenda</vt:lpstr>
      <vt:lpstr>PowerPoint Presentation</vt:lpstr>
      <vt:lpstr>Our Compliance Requirements</vt:lpstr>
      <vt:lpstr>Compliance Requirements</vt:lpstr>
      <vt:lpstr>Responsible Compliance Leader</vt:lpstr>
      <vt:lpstr>Compliance Policy</vt:lpstr>
      <vt:lpstr>Compliance Training</vt:lpstr>
      <vt:lpstr>Sub-distributors</vt:lpstr>
      <vt:lpstr>Books and Records</vt:lpstr>
      <vt:lpstr>Quality Considerations</vt:lpstr>
      <vt:lpstr>Conflicts of Interest</vt:lpstr>
      <vt:lpstr>Final thoughts </vt:lpstr>
      <vt:lpstr>Global Channel Compliance Contacts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Distributor Compliance Presentation</dc:title>
  <dc:creator>Samaniego, Paola</dc:creator>
  <cp:lastModifiedBy>Deden, George</cp:lastModifiedBy>
  <cp:revision>5</cp:revision>
  <dcterms:created xsi:type="dcterms:W3CDTF">2023-05-26T16:47:13Z</dcterms:created>
  <dcterms:modified xsi:type="dcterms:W3CDTF">2024-05-10T18:52:57Z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0x010100831B7FA62386AE4FB7E5DFFE9EE35B91</vt:lpwstr>
  </property>
  <property fmtid="{D5CDD505-2E9C-101B-9397-08002B2CF9AE}" pid="3" name="ComplianceAssetId">
    <vt:lpwstr/>
  </property>
  <property fmtid="{D5CDD505-2E9C-101B-9397-08002B2CF9AE}" pid="4" name="TriggerFlowInfo">
    <vt:lpwstr/>
  </property>
  <property fmtid="{D5CDD505-2E9C-101B-9397-08002B2CF9AE}" pid="5" name="TemplateUrl">
    <vt:lpwstr/>
  </property>
  <property fmtid="{D5CDD505-2E9C-101B-9397-08002B2CF9AE}" pid="6" name="_ExtendedDescription">
    <vt:lpwstr/>
  </property>
  <property fmtid="{D5CDD505-2E9C-101B-9397-08002B2CF9AE}" pid="7" name="MediaServiceImageTags">
    <vt:lpwstr/>
  </property>
  <property fmtid="{D5CDD505-2E9C-101B-9397-08002B2CF9AE}" pid="8" name="xd_Signature">
    <vt:lpwstr/>
  </property>
  <property fmtid="{D5CDD505-2E9C-101B-9397-08002B2CF9AE}" pid="9" name="xd_ProgID">
    <vt:lpwstr/>
  </property>
  <property fmtid="{D5CDD505-2E9C-101B-9397-08002B2CF9AE}" pid="10" name="Order">
    <vt:lpwstr>139100.000000000</vt:lpwstr>
  </property>
</Properties>
</file>