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sldIdLst>
    <p:sldId id="490" r:id="rId5"/>
    <p:sldId id="450" r:id="rId6"/>
    <p:sldId id="343" r:id="rId7"/>
    <p:sldId id="384" r:id="rId8"/>
    <p:sldId id="387" r:id="rId9"/>
    <p:sldId id="290" r:id="rId10"/>
    <p:sldId id="491" r:id="rId11"/>
    <p:sldId id="304" r:id="rId12"/>
    <p:sldId id="492" r:id="rId13"/>
    <p:sldId id="493" r:id="rId14"/>
    <p:sldId id="494" r:id="rId15"/>
    <p:sldId id="495" r:id="rId16"/>
    <p:sldId id="385" r:id="rId17"/>
    <p:sldId id="396" r:id="rId18"/>
    <p:sldId id="468" r:id="rId19"/>
  </p:sldIdLst>
  <p:sldSz cx="12192000" cy="6858000"/>
  <p:notesSz cx="6858000" cy="9144000"/>
  <p:embeddedFontLst>
    <p:embeddedFont>
      <p:font typeface="Avenir Next World" panose="020B0503020202020204" pitchFamily="34" charset="0"/>
      <p:regular r:id="rId21"/>
      <p:bold r:id="rId22"/>
      <p:italic r:id="rId23"/>
      <p:boldItalic r:id="rId24"/>
    </p:embeddedFont>
    <p:embeddedFont>
      <p:font typeface="Avenir Next World Demi" panose="020B0703020202020204" pitchFamily="34" charset="0"/>
      <p:bold r:id="rId25"/>
      <p:boldItalic r:id="rId26"/>
    </p:embeddedFont>
    <p:embeddedFont>
      <p:font typeface="Avenir Next World Thin" panose="020B0303020202020204" pitchFamily="34" charset="0"/>
      <p:regular r:id="rId27"/>
      <p:italic r:id="rId28"/>
    </p:embeddedFont>
    <p:embeddedFont>
      <p:font typeface="Calibri" panose="020F0502020204030204" pitchFamily="34" charset="0"/>
      <p:regular r:id="rId29"/>
      <p:bold r:id="rId30"/>
      <p:italic r:id="rId31"/>
      <p:boldItalic r:id="rId32"/>
    </p:embeddedFont>
    <p:embeddedFont>
      <p:font typeface="Effra" panose="020B0603020203020204" pitchFamily="34" charset="0"/>
      <p:regular r:id="rId33"/>
      <p:bold r:id="rId34"/>
      <p:italic r:id="rId35"/>
      <p:boldItalic r:id="rId36"/>
    </p:embeddedFont>
    <p:embeddedFont>
      <p:font typeface="Effra Light" panose="020B0403020203020204" pitchFamily="34" charset="0"/>
      <p:regular r:id="rId37"/>
      <p:italic r:id="rId38"/>
    </p:embeddedFont>
  </p:embeddedFont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349" autoAdjust="0"/>
  </p:normalViewPr>
  <p:slideViewPr>
    <p:cSldViewPr snapToGrid="0">
      <p:cViewPr varScale="1">
        <p:scale>
          <a:sx n="77" d="100"/>
          <a:sy n="77" d="100"/>
        </p:scale>
        <p:origin x="9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enko, Vera" userId="f1fda071-0c6c-4300-9e57-24373a9f8751" providerId="ADAL" clId="{63024F12-BF63-4955-A7C7-38D585F0E317}"/>
    <pc:docChg chg="modSld">
      <pc:chgData name="Ivanenko, Vera" userId="f1fda071-0c6c-4300-9e57-24373a9f8751" providerId="ADAL" clId="{63024F12-BF63-4955-A7C7-38D585F0E317}" dt="2023-11-10T18:55:41.328" v="73" actId="6549"/>
      <pc:docMkLst>
        <pc:docMk/>
      </pc:docMkLst>
      <pc:sldChg chg="modSp mod">
        <pc:chgData name="Ivanenko, Vera" userId="f1fda071-0c6c-4300-9e57-24373a9f8751" providerId="ADAL" clId="{63024F12-BF63-4955-A7C7-38D585F0E317}" dt="2023-11-10T18:55:41.328" v="73" actId="6549"/>
        <pc:sldMkLst>
          <pc:docMk/>
          <pc:sldMk cId="460918392" sldId="385"/>
        </pc:sldMkLst>
        <pc:spChg chg="mod">
          <ac:chgData name="Ivanenko, Vera" userId="f1fda071-0c6c-4300-9e57-24373a9f8751" providerId="ADAL" clId="{63024F12-BF63-4955-A7C7-38D585F0E317}" dt="2023-11-10T18:55:41.328" v="73" actId="6549"/>
          <ac:spMkLst>
            <pc:docMk/>
            <pc:sldMk cId="460918392" sldId="385"/>
            <ac:spMk id="10" creationId="{55596271-BA07-4AD9-822F-0A7D253037EC}"/>
          </ac:spMkLst>
        </pc:spChg>
      </pc:sldChg>
    </pc:docChg>
  </pc:docChgLst>
  <pc:docChgLst>
    <pc:chgData name="Samaniego, Paola" userId="dd7f2f13-e23e-436c-a799-7c39c2daa840" providerId="ADAL" clId="{1821AA75-B64B-4DBD-AB5F-F18DD81827E5}"/>
    <pc:docChg chg="modSld">
      <pc:chgData name="Samaniego, Paola" userId="dd7f2f13-e23e-436c-a799-7c39c2daa840" providerId="ADAL" clId="{1821AA75-B64B-4DBD-AB5F-F18DD81827E5}" dt="2023-12-26T16:13:25.926" v="34" actId="1035"/>
      <pc:docMkLst>
        <pc:docMk/>
      </pc:docMkLst>
      <pc:sldChg chg="modSp mod">
        <pc:chgData name="Samaniego, Paola" userId="dd7f2f13-e23e-436c-a799-7c39c2daa840" providerId="ADAL" clId="{1821AA75-B64B-4DBD-AB5F-F18DD81827E5}" dt="2023-12-26T16:13:25.926" v="34" actId="1035"/>
        <pc:sldMkLst>
          <pc:docMk/>
          <pc:sldMk cId="460918392" sldId="385"/>
        </pc:sldMkLst>
        <pc:spChg chg="mod">
          <ac:chgData name="Samaniego, Paola" userId="dd7f2f13-e23e-436c-a799-7c39c2daa840" providerId="ADAL" clId="{1821AA75-B64B-4DBD-AB5F-F18DD81827E5}" dt="2023-12-26T16:13:25.926" v="34" actId="1035"/>
          <ac:spMkLst>
            <pc:docMk/>
            <pc:sldMk cId="460918392" sldId="385"/>
            <ac:spMk id="9" creationId="{377C3ECA-7A40-47CB-8B31-6210FD16A8F8}"/>
          </ac:spMkLst>
        </pc:spChg>
      </pc:sldChg>
      <pc:sldChg chg="modSp mod">
        <pc:chgData name="Samaniego, Paola" userId="dd7f2f13-e23e-436c-a799-7c39c2daa840" providerId="ADAL" clId="{1821AA75-B64B-4DBD-AB5F-F18DD81827E5}" dt="2023-12-26T16:12:59.031" v="4" actId="1076"/>
        <pc:sldMkLst>
          <pc:docMk/>
          <pc:sldMk cId="1472915279" sldId="387"/>
        </pc:sldMkLst>
        <pc:spChg chg="mod">
          <ac:chgData name="Samaniego, Paola" userId="dd7f2f13-e23e-436c-a799-7c39c2daa840" providerId="ADAL" clId="{1821AA75-B64B-4DBD-AB5F-F18DD81827E5}" dt="2023-12-26T16:12:57.207" v="3" actId="1076"/>
          <ac:spMkLst>
            <pc:docMk/>
            <pc:sldMk cId="1472915279" sldId="387"/>
            <ac:spMk id="2" creationId="{B5B09727-12C7-EE13-78C0-CE252BEECCB7}"/>
          </ac:spMkLst>
        </pc:spChg>
        <pc:spChg chg="mod">
          <ac:chgData name="Samaniego, Paola" userId="dd7f2f13-e23e-436c-a799-7c39c2daa840" providerId="ADAL" clId="{1821AA75-B64B-4DBD-AB5F-F18DD81827E5}" dt="2023-12-26T16:12:55.463" v="2" actId="1076"/>
          <ac:spMkLst>
            <pc:docMk/>
            <pc:sldMk cId="1472915279" sldId="387"/>
            <ac:spMk id="4" creationId="{00000000-0000-0000-0000-000000000000}"/>
          </ac:spMkLst>
        </pc:spChg>
        <pc:graphicFrameChg chg="mod modGraphic">
          <ac:chgData name="Samaniego, Paola" userId="dd7f2f13-e23e-436c-a799-7c39c2daa840" providerId="ADAL" clId="{1821AA75-B64B-4DBD-AB5F-F18DD81827E5}" dt="2023-12-26T16:12:59.031" v="4" actId="1076"/>
          <ac:graphicFrameMkLst>
            <pc:docMk/>
            <pc:sldMk cId="1472915279" sldId="387"/>
            <ac:graphicFrameMk id="9" creationId="{5DC8B312-AF35-4EDC-82F2-150C7D4209BE}"/>
          </ac:graphicFrameMkLst>
        </pc:graphicFrameChg>
      </pc:sldChg>
    </pc:docChg>
  </pc:docChgLst>
  <pc:docChgLst>
    <pc:chgData name="Vera Ivanenko" userId="f1fda071-0c6c-4300-9e57-24373a9f8751" providerId="ADAL" clId="{63024F12-BF63-4955-A7C7-38D585F0E317}"/>
    <pc:docChg chg="modSld">
      <pc:chgData name="Vera Ivanenko" userId="f1fda071-0c6c-4300-9e57-24373a9f8751" providerId="ADAL" clId="{63024F12-BF63-4955-A7C7-38D585F0E317}" dt="2023-11-01T16:45:38.459" v="253" actId="6549"/>
      <pc:docMkLst>
        <pc:docMk/>
      </pc:docMkLst>
      <pc:sldChg chg="modSp mod">
        <pc:chgData name="Vera Ivanenko" userId="f1fda071-0c6c-4300-9e57-24373a9f8751" providerId="ADAL" clId="{63024F12-BF63-4955-A7C7-38D585F0E317}" dt="2023-11-01T16:45:38.459" v="253" actId="6549"/>
        <pc:sldMkLst>
          <pc:docMk/>
          <pc:sldMk cId="460918392" sldId="385"/>
        </pc:sldMkLst>
        <pc:spChg chg="mod">
          <ac:chgData name="Vera Ivanenko" userId="f1fda071-0c6c-4300-9e57-24373a9f8751" providerId="ADAL" clId="{63024F12-BF63-4955-A7C7-38D585F0E317}" dt="2023-11-01T16:45:38.459" v="253" actId="6549"/>
          <ac:spMkLst>
            <pc:docMk/>
            <pc:sldMk cId="460918392" sldId="385"/>
            <ac:spMk id="10" creationId="{55596271-BA07-4AD9-822F-0A7D253037EC}"/>
          </ac:spMkLst>
        </pc:spChg>
      </pc:sldChg>
      <pc:sldChg chg="modSp mod">
        <pc:chgData name="Vera Ivanenko" userId="f1fda071-0c6c-4300-9e57-24373a9f8751" providerId="ADAL" clId="{63024F12-BF63-4955-A7C7-38D585F0E317}" dt="2023-11-01T16:43:27.569" v="187" actId="20577"/>
        <pc:sldMkLst>
          <pc:docMk/>
          <pc:sldMk cId="1093648624" sldId="396"/>
        </pc:sldMkLst>
        <pc:spChg chg="mod">
          <ac:chgData name="Vera Ivanenko" userId="f1fda071-0c6c-4300-9e57-24373a9f8751" providerId="ADAL" clId="{63024F12-BF63-4955-A7C7-38D585F0E317}" dt="2023-11-01T16:43:27.569" v="187" actId="20577"/>
          <ac:spMkLst>
            <pc:docMk/>
            <pc:sldMk cId="1093648624" sldId="396"/>
            <ac:spMk id="4" creationId="{00000000-0000-0000-0000-00000000000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81120-9759-472D-AD02-928847D6B5E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D07B97E-7914-4A91-B50A-E8E993D36063}">
      <dgm:prSet phldrT="[Text]" phldr="1"/>
      <dgm:spPr/>
      <dgm:t>
        <a:bodyPr/>
        <a:lstStyle/>
        <a:p>
          <a:endParaRPr lang="es-PE" dirty="0"/>
        </a:p>
      </dgm:t>
    </dgm:pt>
    <dgm:pt modelId="{89E73833-34B2-4121-9795-844895145F0B}" type="sibTrans" cxnId="{9AB14B93-D38C-45BF-8F86-150402259120}">
      <dgm:prSet/>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dgm:spPr>
      <dgm:t>
        <a:bodyPr/>
        <a:lstStyle/>
        <a:p>
          <a:endParaRPr lang="es-PE"/>
        </a:p>
      </dgm:t>
    </dgm:pt>
    <dgm:pt modelId="{F7E12288-48AE-48FF-9DD9-6241EA7A1129}" type="parTrans" cxnId="{9AB14B93-D38C-45BF-8F86-150402259120}">
      <dgm:prSet/>
      <dgm:spPr/>
      <dgm:t>
        <a:bodyPr/>
        <a:lstStyle/>
        <a:p>
          <a:endParaRPr lang="es-PE"/>
        </a:p>
      </dgm:t>
    </dgm:pt>
    <dgm:pt modelId="{D2C7806D-5361-454D-8D86-D8024ECA5928}" type="pres">
      <dgm:prSet presAssocID="{78A81120-9759-472D-AD02-928847D6B5EB}" presName="Name0" presStyleCnt="0">
        <dgm:presLayoutVars>
          <dgm:chMax val="7"/>
          <dgm:chPref val="7"/>
          <dgm:dir/>
        </dgm:presLayoutVars>
      </dgm:prSet>
      <dgm:spPr/>
    </dgm:pt>
    <dgm:pt modelId="{ACD3892C-9878-49CC-AD5A-DBFC9E77E36A}" type="pres">
      <dgm:prSet presAssocID="{78A81120-9759-472D-AD02-928847D6B5EB}" presName="Name1" presStyleCnt="0"/>
      <dgm:spPr/>
    </dgm:pt>
    <dgm:pt modelId="{90978CDE-192A-4B33-8032-54851DF27E18}" type="pres">
      <dgm:prSet presAssocID="{89E73833-34B2-4121-9795-844895145F0B}" presName="picture_1" presStyleCnt="0"/>
      <dgm:spPr/>
    </dgm:pt>
    <dgm:pt modelId="{244020F1-A11C-4067-8DD3-4E5E92B0E437}" type="pres">
      <dgm:prSet presAssocID="{89E73833-34B2-4121-9795-844895145F0B}" presName="pictureRepeatNode" presStyleLbl="alignImgPlace1" presStyleIdx="0" presStyleCnt="1" custScaleX="84035" custScaleY="81659" custLinFactNeighborX="79876" custLinFactNeighborY="-4459"/>
      <dgm:spPr/>
    </dgm:pt>
    <dgm:pt modelId="{1B20ED16-DFEB-4C9A-A94E-7A1406333A70}" type="pres">
      <dgm:prSet presAssocID="{7D07B97E-7914-4A91-B50A-E8E993D36063}" presName="text_1" presStyleLbl="node1" presStyleIdx="0" presStyleCnt="0" custLinFactX="-90062" custLinFactY="32750" custLinFactNeighborX="-100000" custLinFactNeighborY="100000">
        <dgm:presLayoutVars>
          <dgm:bulletEnabled val="1"/>
        </dgm:presLayoutVars>
      </dgm:prSet>
      <dgm:spPr/>
    </dgm:pt>
  </dgm:ptLst>
  <dgm:cxnLst>
    <dgm:cxn modelId="{3592848A-C1EE-4045-99C5-E0FE26620035}" type="presOf" srcId="{78A81120-9759-472D-AD02-928847D6B5EB}" destId="{D2C7806D-5361-454D-8D86-D8024ECA5928}" srcOrd="0" destOrd="0" presId="urn:microsoft.com/office/officeart/2008/layout/CircularPictureCallout"/>
    <dgm:cxn modelId="{9AB14B93-D38C-45BF-8F86-150402259120}" srcId="{78A81120-9759-472D-AD02-928847D6B5EB}" destId="{7D07B97E-7914-4A91-B50A-E8E993D36063}" srcOrd="0" destOrd="0" parTransId="{F7E12288-48AE-48FF-9DD9-6241EA7A1129}" sibTransId="{89E73833-34B2-4121-9795-844895145F0B}"/>
    <dgm:cxn modelId="{747B7CA2-5814-41BE-B822-7B1B15D1B458}" type="presOf" srcId="{7D07B97E-7914-4A91-B50A-E8E993D36063}" destId="{1B20ED16-DFEB-4C9A-A94E-7A1406333A70}" srcOrd="0" destOrd="0" presId="urn:microsoft.com/office/officeart/2008/layout/CircularPictureCallout"/>
    <dgm:cxn modelId="{850CD0CF-83DE-45DA-8888-DDB3554A12A0}" type="presOf" srcId="{89E73833-34B2-4121-9795-844895145F0B}" destId="{244020F1-A11C-4067-8DD3-4E5E92B0E437}" srcOrd="0" destOrd="0" presId="urn:microsoft.com/office/officeart/2008/layout/CircularPictureCallout"/>
    <dgm:cxn modelId="{F2979EE7-7176-4795-8374-30954981AD7F}" type="presParOf" srcId="{D2C7806D-5361-454D-8D86-D8024ECA5928}" destId="{ACD3892C-9878-49CC-AD5A-DBFC9E77E36A}" srcOrd="0" destOrd="0" presId="urn:microsoft.com/office/officeart/2008/layout/CircularPictureCallout"/>
    <dgm:cxn modelId="{5561DED4-AAAB-4F87-A144-7BCEB340A839}" type="presParOf" srcId="{ACD3892C-9878-49CC-AD5A-DBFC9E77E36A}" destId="{90978CDE-192A-4B33-8032-54851DF27E18}" srcOrd="0" destOrd="0" presId="urn:microsoft.com/office/officeart/2008/layout/CircularPictureCallout"/>
    <dgm:cxn modelId="{935B35D4-21D0-4DB3-A479-213F7B61A0D0}" type="presParOf" srcId="{90978CDE-192A-4B33-8032-54851DF27E18}" destId="{244020F1-A11C-4067-8DD3-4E5E92B0E437}" srcOrd="0" destOrd="0" presId="urn:microsoft.com/office/officeart/2008/layout/CircularPictureCallout"/>
    <dgm:cxn modelId="{0FC38F8D-603B-4C5F-B7C2-559A6E639314}" type="presParOf" srcId="{ACD3892C-9878-49CC-AD5A-DBFC9E77E36A}" destId="{1B20ED16-DFEB-4C9A-A94E-7A1406333A70}"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020F1-A11C-4067-8DD3-4E5E92B0E437}">
      <dsp:nvSpPr>
        <dsp:cNvPr id="0" name=""/>
        <dsp:cNvSpPr/>
      </dsp:nvSpPr>
      <dsp:spPr>
        <a:xfrm>
          <a:off x="2306335" y="425173"/>
          <a:ext cx="1671304" cy="1624050"/>
        </a:xfrm>
        <a:prstGeom prst="ellipse">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0ED16-DFEB-4C9A-A94E-7A1406333A70}">
      <dsp:nvSpPr>
        <dsp:cNvPr id="0" name=""/>
        <dsp:cNvSpPr/>
      </dsp:nvSpPr>
      <dsp:spPr>
        <a:xfrm>
          <a:off x="0" y="1995449"/>
          <a:ext cx="1272844" cy="6563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422400">
            <a:lnSpc>
              <a:spcPct val="90000"/>
            </a:lnSpc>
            <a:spcBef>
              <a:spcPct val="0"/>
            </a:spcBef>
            <a:spcAft>
              <a:spcPct val="35000"/>
            </a:spcAft>
            <a:buNone/>
          </a:pPr>
          <a:endParaRPr lang="es-PE" sz="3200" kern="1200" dirty="0"/>
        </a:p>
      </dsp:txBody>
      <dsp:txXfrm>
        <a:off x="0" y="1995449"/>
        <a:ext cx="1272844" cy="65631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5D17D-FD7A-4E2B-9211-28FF2279A4B5}" type="datetimeFigureOut">
              <a:rPr lang="es-PE" smtClean="0"/>
              <a:t>26/12/2023</a:t>
            </a:fld>
            <a:endParaRPr lang="es-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C8C07-F838-4D9E-8DF1-55C394CA48FA}" type="slidenum">
              <a:rPr lang="es-PE" smtClean="0"/>
              <a:t>‹#›</a:t>
            </a:fld>
            <a:endParaRPr lang="es-PE"/>
          </a:p>
        </p:txBody>
      </p:sp>
    </p:spTree>
    <p:extLst>
      <p:ext uri="{BB962C8B-B14F-4D97-AF65-F5344CB8AC3E}">
        <p14:creationId xmlns:p14="http://schemas.microsoft.com/office/powerpoint/2010/main" val="380103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9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4144DD-0FF9-46BA-8E8D-C8412D7750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ru"/>
              <a:t>9 ноября 2015 г.</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5</a:t>
            </a:fld>
            <a:endParaRPr lang="en-US" dirty="0"/>
          </a:p>
        </p:txBody>
      </p:sp>
    </p:spTree>
    <p:extLst>
      <p:ext uri="{BB962C8B-B14F-4D97-AF65-F5344CB8AC3E}">
        <p14:creationId xmlns:p14="http://schemas.microsoft.com/office/powerpoint/2010/main" val="216184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ru"/>
              <a:t>9 ноября 2015 г.</a:t>
            </a:r>
            <a:endParaRPr lang="en-US" dirty="0"/>
          </a:p>
        </p:txBody>
      </p:sp>
      <p:sp>
        <p:nvSpPr>
          <p:cNvPr id="5" name="Slide Number Placeholder 4"/>
          <p:cNvSpPr>
            <a:spLocks noGrp="1"/>
          </p:cNvSpPr>
          <p:nvPr>
            <p:ph type="sldNum" sz="quarter" idx="11"/>
          </p:nvPr>
        </p:nvSpPr>
        <p:spPr/>
        <p:txBody>
          <a:bodyPr/>
          <a:lstStyle/>
          <a:p>
            <a:fld id="{9E721036-882B-7948-8734-521EC9923D61}" type="slidenum">
              <a:rPr lang="en-US" smtClean="0"/>
              <a:pPr/>
              <a:t>14</a:t>
            </a:fld>
            <a:endParaRPr lang="en-US" dirty="0"/>
          </a:p>
        </p:txBody>
      </p:sp>
    </p:spTree>
    <p:extLst>
      <p:ext uri="{BB962C8B-B14F-4D97-AF65-F5344CB8AC3E}">
        <p14:creationId xmlns:p14="http://schemas.microsoft.com/office/powerpoint/2010/main" val="1985188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E424F079-DCC5-41EC-A910-77D3F6267FCF}"/>
              </a:ext>
            </a:extLst>
          </p:cNvPr>
          <p:cNvSpPr>
            <a:spLocks noGrp="1"/>
          </p:cNvSpPr>
          <p:nvPr>
            <p:ph type="body" sz="quarter" idx="10" hasCustomPrompt="1"/>
          </p:nvPr>
        </p:nvSpPr>
        <p:spPr>
          <a:xfrm>
            <a:off x="593990" y="1954153"/>
            <a:ext cx="9140031" cy="494944"/>
          </a:xfrm>
          <a:prstGeom prst="rect">
            <a:avLst/>
          </a:prstGeom>
        </p:spPr>
        <p:txBody>
          <a:bodyPr wrap="square" lIns="0" tIns="0" rIns="0" bIns="182880" anchor="b">
            <a:spAutoFit/>
          </a:bodyPr>
          <a:lstStyle>
            <a:lvl1pPr>
              <a:defRPr kumimoji="0" lang="en-US" sz="1833"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6" name="Title 1">
            <a:extLst>
              <a:ext uri="{FF2B5EF4-FFF2-40B4-BE49-F238E27FC236}">
                <a16:creationId xmlns:a16="http://schemas.microsoft.com/office/drawing/2014/main" id="{79499397-516C-4916-BDD8-79EC827597C5}"/>
              </a:ext>
            </a:extLst>
          </p:cNvPr>
          <p:cNvSpPr>
            <a:spLocks noGrp="1"/>
          </p:cNvSpPr>
          <p:nvPr>
            <p:ph type="title" hasCustomPrompt="1"/>
          </p:nvPr>
        </p:nvSpPr>
        <p:spPr>
          <a:xfrm>
            <a:off x="593990" y="2458411"/>
            <a:ext cx="11002698" cy="2136483"/>
          </a:xfrm>
        </p:spPr>
        <p:txBody>
          <a:bodyPr wrap="square" lIns="0" bIns="0" anchor="b">
            <a:spAutoFit/>
          </a:bodyPr>
          <a:lstStyle>
            <a:lvl1pPr>
              <a:defRPr sz="7333">
                <a:solidFill>
                  <a:schemeClr val="tx2"/>
                </a:solidFill>
                <a:latin typeface="+mj-lt"/>
              </a:defRPr>
            </a:lvl1pPr>
          </a:lstStyle>
          <a:p>
            <a:r>
              <a:rPr lang="en-US"/>
              <a:t>Presentation title goes here</a:t>
            </a:r>
          </a:p>
        </p:txBody>
      </p:sp>
      <p:sp>
        <p:nvSpPr>
          <p:cNvPr id="15" name="Text Placeholder 5">
            <a:extLst>
              <a:ext uri="{FF2B5EF4-FFF2-40B4-BE49-F238E27FC236}">
                <a16:creationId xmlns:a16="http://schemas.microsoft.com/office/drawing/2014/main" id="{2FD86D0B-F6DA-42B3-88F2-0A2A5FD7D059}"/>
              </a:ext>
            </a:extLst>
          </p:cNvPr>
          <p:cNvSpPr>
            <a:spLocks noGrp="1"/>
          </p:cNvSpPr>
          <p:nvPr>
            <p:ph type="body" sz="quarter" idx="12" hasCustomPrompt="1"/>
          </p:nvPr>
        </p:nvSpPr>
        <p:spPr>
          <a:xfrm>
            <a:off x="593990" y="4604206"/>
            <a:ext cx="11002698" cy="395942"/>
          </a:xfrm>
          <a:prstGeom prst="rect">
            <a:avLst/>
          </a:prstGeom>
        </p:spPr>
        <p:txBody>
          <a:bodyPr wrap="square" lIns="0" tIns="36576" rIns="0" bIns="0">
            <a:spAutoFit/>
          </a:bodyPr>
          <a:lstStyle>
            <a:lvl1pPr>
              <a:spcBef>
                <a:spcPts val="0"/>
              </a:spcBef>
              <a:defRPr kumimoji="0" lang="en-US" sz="2333"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166288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ith Symbol 2">
    <p:spTree>
      <p:nvGrpSpPr>
        <p:cNvPr id="1" name=""/>
        <p:cNvGrpSpPr/>
        <p:nvPr/>
      </p:nvGrpSpPr>
      <p:grpSpPr>
        <a:xfrm>
          <a:off x="0" y="0"/>
          <a:ext cx="0" cy="0"/>
          <a:chOff x="0" y="0"/>
          <a:chExt cx="0" cy="0"/>
        </a:xfrm>
      </p:grpSpPr>
      <p:pic>
        <p:nvPicPr>
          <p:cNvPr id="3" name="Picture 2" descr="A picture containing necklet&#10;&#10;Description automatically generated">
            <a:extLst>
              <a:ext uri="{FF2B5EF4-FFF2-40B4-BE49-F238E27FC236}">
                <a16:creationId xmlns:a16="http://schemas.microsoft.com/office/drawing/2014/main" id="{7CA47CE1-63E6-4D90-8AFF-264AAF3D23A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209" b="-343"/>
          <a:stretch/>
        </p:blipFill>
        <p:spPr>
          <a:xfrm>
            <a:off x="595313" y="1199869"/>
            <a:ext cx="3970075" cy="4475444"/>
          </a:xfrm>
          <a:prstGeom prst="rect">
            <a:avLst/>
          </a:prstGeom>
        </p:spPr>
      </p:pic>
      <p:sp>
        <p:nvSpPr>
          <p:cNvPr id="7" name="Title 1">
            <a:extLst>
              <a:ext uri="{FF2B5EF4-FFF2-40B4-BE49-F238E27FC236}">
                <a16:creationId xmlns:a16="http://schemas.microsoft.com/office/drawing/2014/main" id="{E00A4319-66F3-4E8E-87E3-8B0650E0CDA4}"/>
              </a:ext>
            </a:extLst>
          </p:cNvPr>
          <p:cNvSpPr>
            <a:spLocks noGrp="1"/>
          </p:cNvSpPr>
          <p:nvPr>
            <p:ph type="title" hasCustomPrompt="1"/>
          </p:nvPr>
        </p:nvSpPr>
        <p:spPr>
          <a:xfrm>
            <a:off x="5735053" y="2323043"/>
            <a:ext cx="5861635" cy="1685077"/>
          </a:xfrm>
        </p:spPr>
        <p:txBody>
          <a:bodyPr wrap="square" anchor="b">
            <a:spAutoFit/>
          </a:bodyPr>
          <a:lstStyle>
            <a:lvl1pPr>
              <a:defRPr sz="6000">
                <a:solidFill>
                  <a:schemeClr val="tx2"/>
                </a:solidFill>
                <a:latin typeface="+mj-lt"/>
              </a:defRPr>
            </a:lvl1pPr>
          </a:lstStyle>
          <a:p>
            <a:r>
              <a:rPr lang="en-US"/>
              <a:t>Divider slide title goes here</a:t>
            </a:r>
          </a:p>
        </p:txBody>
      </p:sp>
      <p:sp>
        <p:nvSpPr>
          <p:cNvPr id="9" name="Text Placeholder 5">
            <a:extLst>
              <a:ext uri="{FF2B5EF4-FFF2-40B4-BE49-F238E27FC236}">
                <a16:creationId xmlns:a16="http://schemas.microsoft.com/office/drawing/2014/main" id="{CC20CCCE-CBB9-47BE-BBA6-82A5FD35B04F}"/>
              </a:ext>
            </a:extLst>
          </p:cNvPr>
          <p:cNvSpPr>
            <a:spLocks noGrp="1"/>
          </p:cNvSpPr>
          <p:nvPr>
            <p:ph type="body" sz="quarter" idx="12" hasCustomPrompt="1"/>
          </p:nvPr>
        </p:nvSpPr>
        <p:spPr>
          <a:xfrm>
            <a:off x="5735053" y="4008119"/>
            <a:ext cx="5861635" cy="392864"/>
          </a:xfrm>
          <a:prstGeom prst="rect">
            <a:avLst/>
          </a:prstGeom>
        </p:spPr>
        <p:txBody>
          <a:bodyPr wrap="square" lIns="0" tIns="109728" rIns="0" bIns="0">
            <a:spAutoFit/>
          </a:bodyPr>
          <a:lstStyle>
            <a:lvl1pPr>
              <a:defRPr kumimoji="0" lang="en-US" sz="1833"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Tree>
    <p:extLst>
      <p:ext uri="{BB962C8B-B14F-4D97-AF65-F5344CB8AC3E}">
        <p14:creationId xmlns:p14="http://schemas.microsoft.com/office/powerpoint/2010/main" val="131962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lvl1pPr>
              <a:defRPr/>
            </a:lvl1pPr>
          </a:lstStyle>
          <a:p>
            <a:r>
              <a:rPr lang="en-US"/>
              <a:t>Slide title goes here</a:t>
            </a:r>
          </a:p>
        </p:txBody>
      </p:sp>
      <p:sp>
        <p:nvSpPr>
          <p:cNvPr id="7" name="Text Placeholder 5">
            <a:extLst>
              <a:ext uri="{FF2B5EF4-FFF2-40B4-BE49-F238E27FC236}">
                <a16:creationId xmlns:a16="http://schemas.microsoft.com/office/drawing/2014/main" id="{33D455FD-A842-4F0A-B110-15F878D21A5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5" name="Footer Placeholder 4">
            <a:extLst>
              <a:ext uri="{FF2B5EF4-FFF2-40B4-BE49-F238E27FC236}">
                <a16:creationId xmlns:a16="http://schemas.microsoft.com/office/drawing/2014/main" id="{1BE3AA71-DC14-482F-BF0B-9FA6773CAA77}"/>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Distributor Compliance Presentation - June 2023 - Public</a:t>
            </a:r>
          </a:p>
        </p:txBody>
      </p:sp>
      <p:sp>
        <p:nvSpPr>
          <p:cNvPr id="6" name="Slide Number Placeholder 5">
            <a:extLst>
              <a:ext uri="{FF2B5EF4-FFF2-40B4-BE49-F238E27FC236}">
                <a16:creationId xmlns:a16="http://schemas.microsoft.com/office/drawing/2014/main" id="{51A7A68E-66D8-41DA-8586-9A8F841AF430}"/>
              </a:ext>
              <a:ext uri="{C183D7F6-B498-43B3-948B-1728B52AA6E4}">
                <adec:decorative xmlns:adec="http://schemas.microsoft.com/office/drawing/2017/decorative" val="1"/>
              </a:ext>
            </a:extLst>
          </p:cNvPr>
          <p:cNvSpPr>
            <a:spLocks noGrp="1"/>
          </p:cNvSpPr>
          <p:nvPr>
            <p:ph type="sldNum" sz="quarter" idx="15"/>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05921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6" name="Text Placeholder 5">
            <a:extLst>
              <a:ext uri="{FF2B5EF4-FFF2-40B4-BE49-F238E27FC236}">
                <a16:creationId xmlns:a16="http://schemas.microsoft.com/office/drawing/2014/main" id="{82BA0DE0-4B25-43B8-8E6F-74C3405808D9}"/>
              </a:ext>
              <a:ext uri="{C183D7F6-B498-43B3-948B-1728B52AA6E4}">
                <adec:decorative xmlns:adec="http://schemas.microsoft.com/office/drawing/2017/decorative" val="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7" name="Text Placeholder 5">
            <a:extLst>
              <a:ext uri="{FF2B5EF4-FFF2-40B4-BE49-F238E27FC236}">
                <a16:creationId xmlns:a16="http://schemas.microsoft.com/office/drawing/2014/main" id="{BC66FB32-FD41-4B94-94D3-5FFF730D9895}"/>
              </a:ext>
              <a:ext uri="{C183D7F6-B498-43B3-948B-1728B52AA6E4}">
                <adec:decorative xmlns:adec="http://schemas.microsoft.com/office/drawing/2017/decorative" val="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299318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2" name="Text Placeholder 5">
            <a:extLst>
              <a:ext uri="{FF2B5EF4-FFF2-40B4-BE49-F238E27FC236}">
                <a16:creationId xmlns:a16="http://schemas.microsoft.com/office/drawing/2014/main" id="{DA7E73C6-7BDC-4FF8-8260-60A5A06A978B}"/>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89FB9248-9E03-4DB4-9487-2EF5EDB24449}"/>
              </a:ext>
            </a:extLst>
          </p:cNvPr>
          <p:cNvSpPr>
            <a:spLocks noGrp="1"/>
          </p:cNvSpPr>
          <p:nvPr>
            <p:ph sz="quarter" idx="14"/>
          </p:nvPr>
        </p:nvSpPr>
        <p:spPr>
          <a:xfrm>
            <a:off x="593990" y="1270000"/>
            <a:ext cx="11001375" cy="47266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AE24ACBF-A882-423B-9E39-69BB908A20A6}"/>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194084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9" name="Text Placeholder 5">
            <a:extLst>
              <a:ext uri="{FF2B5EF4-FFF2-40B4-BE49-F238E27FC236}">
                <a16:creationId xmlns:a16="http://schemas.microsoft.com/office/drawing/2014/main" id="{12B251F1-F4E9-49A1-9EE2-347BF4FB023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F20C9A53-68FD-4349-9D24-5D90DD2075AE}"/>
              </a:ext>
            </a:extLst>
          </p:cNvPr>
          <p:cNvSpPr>
            <a:spLocks noGrp="1"/>
          </p:cNvSpPr>
          <p:nvPr>
            <p:ph sz="quarter" idx="14"/>
          </p:nvPr>
        </p:nvSpPr>
        <p:spPr>
          <a:xfrm>
            <a:off x="593990" y="1270000"/>
            <a:ext cx="5382948" cy="4726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E6699927-DD70-4280-95DF-BBCE937CF250}"/>
              </a:ext>
            </a:extLst>
          </p:cNvPr>
          <p:cNvSpPr>
            <a:spLocks noGrp="1"/>
          </p:cNvSpPr>
          <p:nvPr>
            <p:ph sz="quarter" idx="15"/>
          </p:nvPr>
        </p:nvSpPr>
        <p:spPr>
          <a:xfrm>
            <a:off x="6213076" y="1270000"/>
            <a:ext cx="5382948" cy="47266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099D7625-1E43-489A-B784-CA53391B4B0D}"/>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84778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5" name="Text Placeholder 5">
            <a:extLst>
              <a:ext uri="{FF2B5EF4-FFF2-40B4-BE49-F238E27FC236}">
                <a16:creationId xmlns:a16="http://schemas.microsoft.com/office/drawing/2014/main" id="{0D8D5D26-AE04-4CFB-B6D8-963F84EF167F}"/>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1909504B-86F3-42DF-8BC7-C509620292D5}"/>
              </a:ext>
            </a:extLst>
          </p:cNvPr>
          <p:cNvSpPr>
            <a:spLocks noGrp="1"/>
          </p:cNvSpPr>
          <p:nvPr>
            <p:ph sz="quarter" idx="20"/>
          </p:nvPr>
        </p:nvSpPr>
        <p:spPr>
          <a:xfrm>
            <a:off x="593990"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a:extLst>
              <a:ext uri="{FF2B5EF4-FFF2-40B4-BE49-F238E27FC236}">
                <a16:creationId xmlns:a16="http://schemas.microsoft.com/office/drawing/2014/main" id="{850B7DD3-3932-4C6C-8E75-2FE25CB1EEF8}"/>
              </a:ext>
            </a:extLst>
          </p:cNvPr>
          <p:cNvSpPr>
            <a:spLocks noGrp="1"/>
          </p:cNvSpPr>
          <p:nvPr>
            <p:ph sz="quarter" idx="21"/>
          </p:nvPr>
        </p:nvSpPr>
        <p:spPr>
          <a:xfrm>
            <a:off x="4345782"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a:extLst>
              <a:ext uri="{FF2B5EF4-FFF2-40B4-BE49-F238E27FC236}">
                <a16:creationId xmlns:a16="http://schemas.microsoft.com/office/drawing/2014/main" id="{9560ED45-5E5D-4885-ADF5-5F669AD66491}"/>
              </a:ext>
            </a:extLst>
          </p:cNvPr>
          <p:cNvSpPr>
            <a:spLocks noGrp="1"/>
          </p:cNvSpPr>
          <p:nvPr>
            <p:ph sz="quarter" idx="22"/>
          </p:nvPr>
        </p:nvSpPr>
        <p:spPr>
          <a:xfrm>
            <a:off x="8089636" y="1270000"/>
            <a:ext cx="3507052"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93A936A7-D74D-4854-9AC1-14E85A55F1F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35836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CD2994C3-A9C6-4A4E-8646-CFF3867EB1F6}"/>
              </a:ext>
            </a:extLst>
          </p:cNvPr>
          <p:cNvSpPr>
            <a:spLocks noGrp="1"/>
          </p:cNvSpPr>
          <p:nvPr>
            <p:ph type="body" sz="quarter" idx="12" hasCustomPrompt="1"/>
          </p:nvPr>
        </p:nvSpPr>
        <p:spPr>
          <a:xfrm>
            <a:off x="593661" y="723900"/>
            <a:ext cx="11002348"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65C473A0-9F20-4315-B72A-F180085EE626}"/>
              </a:ext>
            </a:extLst>
          </p:cNvPr>
          <p:cNvSpPr>
            <a:spLocks noGrp="1"/>
          </p:cNvSpPr>
          <p:nvPr>
            <p:ph sz="quarter" idx="22"/>
          </p:nvPr>
        </p:nvSpPr>
        <p:spPr>
          <a:xfrm>
            <a:off x="593990"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59C0DE62-8BD8-458B-9C21-881D155577C9}"/>
              </a:ext>
            </a:extLst>
          </p:cNvPr>
          <p:cNvSpPr>
            <a:spLocks noGrp="1"/>
          </p:cNvSpPr>
          <p:nvPr>
            <p:ph sz="quarter" idx="23"/>
          </p:nvPr>
        </p:nvSpPr>
        <p:spPr>
          <a:xfrm>
            <a:off x="3402542"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FBFD5CDD-9F29-4F19-8191-612B6FFE7408}"/>
              </a:ext>
            </a:extLst>
          </p:cNvPr>
          <p:cNvSpPr>
            <a:spLocks noGrp="1"/>
          </p:cNvSpPr>
          <p:nvPr>
            <p:ph sz="quarter" idx="24"/>
          </p:nvPr>
        </p:nvSpPr>
        <p:spPr>
          <a:xfrm>
            <a:off x="6213740"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DFFB632D-C69A-4E39-B5D5-BC4D8091DF06}"/>
              </a:ext>
            </a:extLst>
          </p:cNvPr>
          <p:cNvSpPr>
            <a:spLocks noGrp="1"/>
          </p:cNvSpPr>
          <p:nvPr>
            <p:ph sz="quarter" idx="25"/>
          </p:nvPr>
        </p:nvSpPr>
        <p:spPr>
          <a:xfrm>
            <a:off x="9022292" y="1270000"/>
            <a:ext cx="2570427" cy="4726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625EACB-B378-456D-9903-869517A484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60552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76F2DA43-D372-40E8-A987-A415368D342E}"/>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Content Placeholder 5">
            <a:extLst>
              <a:ext uri="{FF2B5EF4-FFF2-40B4-BE49-F238E27FC236}">
                <a16:creationId xmlns:a16="http://schemas.microsoft.com/office/drawing/2014/main" id="{91731AA7-6E87-4585-B9D9-3467AF895F4D}"/>
              </a:ext>
            </a:extLst>
          </p:cNvPr>
          <p:cNvSpPr>
            <a:spLocks noGrp="1"/>
          </p:cNvSpPr>
          <p:nvPr>
            <p:ph sz="quarter" idx="24"/>
          </p:nvPr>
        </p:nvSpPr>
        <p:spPr>
          <a:xfrm>
            <a:off x="593990"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a:extLst>
              <a:ext uri="{FF2B5EF4-FFF2-40B4-BE49-F238E27FC236}">
                <a16:creationId xmlns:a16="http://schemas.microsoft.com/office/drawing/2014/main" id="{AA4CEC55-5292-4DD7-AAD1-1DB16A7F18F3}"/>
              </a:ext>
            </a:extLst>
          </p:cNvPr>
          <p:cNvSpPr>
            <a:spLocks noGrp="1"/>
          </p:cNvSpPr>
          <p:nvPr>
            <p:ph sz="quarter" idx="25"/>
          </p:nvPr>
        </p:nvSpPr>
        <p:spPr>
          <a:xfrm>
            <a:off x="2846256"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
            <a:extLst>
              <a:ext uri="{FF2B5EF4-FFF2-40B4-BE49-F238E27FC236}">
                <a16:creationId xmlns:a16="http://schemas.microsoft.com/office/drawing/2014/main" id="{62A79AC4-E55B-4918-838B-4C12DCD85C00}"/>
              </a:ext>
            </a:extLst>
          </p:cNvPr>
          <p:cNvSpPr>
            <a:spLocks noGrp="1"/>
          </p:cNvSpPr>
          <p:nvPr>
            <p:ph sz="quarter" idx="26"/>
          </p:nvPr>
        </p:nvSpPr>
        <p:spPr>
          <a:xfrm>
            <a:off x="5098522"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5">
            <a:extLst>
              <a:ext uri="{FF2B5EF4-FFF2-40B4-BE49-F238E27FC236}">
                <a16:creationId xmlns:a16="http://schemas.microsoft.com/office/drawing/2014/main" id="{383DC99B-BED4-48DA-974D-5F649A3BA760}"/>
              </a:ext>
            </a:extLst>
          </p:cNvPr>
          <p:cNvSpPr>
            <a:spLocks noGrp="1"/>
          </p:cNvSpPr>
          <p:nvPr>
            <p:ph sz="quarter" idx="27"/>
          </p:nvPr>
        </p:nvSpPr>
        <p:spPr>
          <a:xfrm>
            <a:off x="7350788"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5">
            <a:extLst>
              <a:ext uri="{FF2B5EF4-FFF2-40B4-BE49-F238E27FC236}">
                <a16:creationId xmlns:a16="http://schemas.microsoft.com/office/drawing/2014/main" id="{9AE92587-CB57-4F6E-8EA2-83E3A87E9706}"/>
              </a:ext>
            </a:extLst>
          </p:cNvPr>
          <p:cNvSpPr>
            <a:spLocks noGrp="1"/>
          </p:cNvSpPr>
          <p:nvPr>
            <p:ph sz="quarter" idx="28"/>
          </p:nvPr>
        </p:nvSpPr>
        <p:spPr>
          <a:xfrm>
            <a:off x="9603053" y="1270000"/>
            <a:ext cx="1993635"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4A20A63E-F6ED-4441-9562-588AC72CAE1A}"/>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88198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11D169-AB00-49FF-8B6F-87C2B0E152CF}"/>
              </a:ext>
            </a:extLst>
          </p:cNvPr>
          <p:cNvSpPr>
            <a:spLocks noGrp="1"/>
          </p:cNvSpPr>
          <p:nvPr>
            <p:ph type="title" hasCustomPrompt="1"/>
          </p:nvPr>
        </p:nvSpPr>
        <p:spPr/>
        <p:txBody>
          <a:bodyPr/>
          <a:lstStyle>
            <a:lvl1pPr>
              <a:defRPr/>
            </a:lvl1pPr>
          </a:lstStyle>
          <a:p>
            <a:r>
              <a:rPr lang="en-US"/>
              <a:t>Slide title goes here</a:t>
            </a:r>
          </a:p>
        </p:txBody>
      </p:sp>
      <p:sp>
        <p:nvSpPr>
          <p:cNvPr id="10" name="Text Placeholder 5">
            <a:extLst>
              <a:ext uri="{FF2B5EF4-FFF2-40B4-BE49-F238E27FC236}">
                <a16:creationId xmlns:a16="http://schemas.microsoft.com/office/drawing/2014/main" id="{DA65FF94-E781-48C0-B148-F427E4E19349}"/>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601229" y="1291820"/>
            <a:ext cx="10988220" cy="615553"/>
          </a:xfrm>
          <a:prstGeom prst="rect">
            <a:avLst/>
          </a:prstGeom>
          <a:noFill/>
        </p:spPr>
        <p:txBody>
          <a:bodyPr wrap="square" lIns="0" tIns="0" rIns="0" bIns="0" rtlCol="0" anchor="t">
            <a:noAutofit/>
          </a:bodyPr>
          <a:lstStyle>
            <a:lvl1pPr>
              <a:defRPr lang="en-US" sz="2000" b="0" dirty="0">
                <a:solidFill>
                  <a:schemeClr val="tx2"/>
                </a:solidFill>
              </a:defRPr>
            </a:lvl1pPr>
          </a:lstStyle>
          <a:p>
            <a:pPr lvl="0" defTabSz="380985"/>
            <a:r>
              <a:rPr lang="en-US"/>
              <a:t>This introductory text can be two lines; they should not be separate paragraphs. </a:t>
            </a:r>
            <a:br>
              <a:rPr lang="en-US"/>
            </a:br>
            <a:r>
              <a:rPr lang="en-US"/>
              <a:t>Avoid the space between by using a soft return (shift + enter) to force the next line.</a:t>
            </a:r>
          </a:p>
        </p:txBody>
      </p:sp>
      <p:sp>
        <p:nvSpPr>
          <p:cNvPr id="13" name="Content Placeholder 5">
            <a:extLst>
              <a:ext uri="{FF2B5EF4-FFF2-40B4-BE49-F238E27FC236}">
                <a16:creationId xmlns:a16="http://schemas.microsoft.com/office/drawing/2014/main" id="{26AB7FE1-6C7A-4C21-9B51-6E7245BA6A00}"/>
              </a:ext>
            </a:extLst>
          </p:cNvPr>
          <p:cNvSpPr>
            <a:spLocks noGrp="1"/>
          </p:cNvSpPr>
          <p:nvPr>
            <p:ph sz="quarter" idx="18"/>
          </p:nvPr>
        </p:nvSpPr>
        <p:spPr>
          <a:xfrm>
            <a:off x="593990" y="2035848"/>
            <a:ext cx="5382948" cy="396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a:extLst>
              <a:ext uri="{FF2B5EF4-FFF2-40B4-BE49-F238E27FC236}">
                <a16:creationId xmlns:a16="http://schemas.microsoft.com/office/drawing/2014/main" id="{3A8BDD4B-851B-4205-A741-6DC9A1A707BA}"/>
              </a:ext>
            </a:extLst>
          </p:cNvPr>
          <p:cNvSpPr>
            <a:spLocks noGrp="1"/>
          </p:cNvSpPr>
          <p:nvPr>
            <p:ph sz="quarter" idx="15"/>
          </p:nvPr>
        </p:nvSpPr>
        <p:spPr>
          <a:xfrm>
            <a:off x="6213076" y="2035848"/>
            <a:ext cx="5382948" cy="396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52F3929-56F5-4811-A752-3F16A1AC72DC}"/>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47874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2" name="Text Placeholder 5">
            <a:extLst>
              <a:ext uri="{FF2B5EF4-FFF2-40B4-BE49-F238E27FC236}">
                <a16:creationId xmlns:a16="http://schemas.microsoft.com/office/drawing/2014/main" id="{F7BE20E7-9375-4D7A-8D4F-0DD771956F0A}"/>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5382948"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17" name="Content Placeholder 5">
            <a:extLst>
              <a:ext uri="{FF2B5EF4-FFF2-40B4-BE49-F238E27FC236}">
                <a16:creationId xmlns:a16="http://schemas.microsoft.com/office/drawing/2014/main" id="{C62DCBC9-EEBB-4199-B0ED-EBC52C39BB94}"/>
              </a:ext>
            </a:extLst>
          </p:cNvPr>
          <p:cNvSpPr>
            <a:spLocks noGrp="1"/>
          </p:cNvSpPr>
          <p:nvPr>
            <p:ph sz="quarter" idx="18"/>
          </p:nvPr>
        </p:nvSpPr>
        <p:spPr>
          <a:xfrm>
            <a:off x="593990" y="1860140"/>
            <a:ext cx="5382948"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13741" y="1270000"/>
            <a:ext cx="5382283"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18" name="Content Placeholder 5">
            <a:extLst>
              <a:ext uri="{FF2B5EF4-FFF2-40B4-BE49-F238E27FC236}">
                <a16:creationId xmlns:a16="http://schemas.microsoft.com/office/drawing/2014/main" id="{0D1E525E-DDE1-4359-B3A8-D5C7C25AA311}"/>
              </a:ext>
            </a:extLst>
          </p:cNvPr>
          <p:cNvSpPr>
            <a:spLocks noGrp="1"/>
          </p:cNvSpPr>
          <p:nvPr>
            <p:ph sz="quarter" idx="19"/>
          </p:nvPr>
        </p:nvSpPr>
        <p:spPr>
          <a:xfrm>
            <a:off x="6213076" y="1860140"/>
            <a:ext cx="5382948"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AD9E9D70-AD2E-4ADC-BE5E-A4A35D514D1E}"/>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28766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Electric Blue">
    <p:bg>
      <p:bgPr>
        <a:solidFill>
          <a:srgbClr val="1010EB"/>
        </a:solidFill>
        <a:effectLst/>
      </p:bgPr>
    </p:bg>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34025816-B6AD-4295-9516-A131E09942CB}"/>
              </a:ext>
            </a:extLst>
          </p:cNvPr>
          <p:cNvSpPr>
            <a:spLocks noGrp="1"/>
          </p:cNvSpPr>
          <p:nvPr>
            <p:ph type="body" sz="quarter" idx="10" hasCustomPrompt="1"/>
          </p:nvPr>
        </p:nvSpPr>
        <p:spPr>
          <a:xfrm>
            <a:off x="593990" y="1954153"/>
            <a:ext cx="9129448" cy="494944"/>
          </a:xfrm>
          <a:prstGeom prst="rect">
            <a:avLst/>
          </a:prstGeom>
        </p:spPr>
        <p:txBody>
          <a:bodyPr wrap="square" lIns="0" tIns="0" rIns="0" bIns="182880" anchor="b">
            <a:spAutoFit/>
          </a:bodyPr>
          <a:lstStyle>
            <a:lvl1pPr>
              <a:defRPr kumimoji="0" lang="en-US" sz="1833" b="0" i="0" u="none" strike="noStrike" cap="none" spc="0" normalizeH="0" baseline="0" smtClean="0">
                <a:ln>
                  <a:noFill/>
                </a:ln>
                <a:solidFill>
                  <a:srgbClr val="FFFFFF"/>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21" name="Title 1">
            <a:extLst>
              <a:ext uri="{FF2B5EF4-FFF2-40B4-BE49-F238E27FC236}">
                <a16:creationId xmlns:a16="http://schemas.microsoft.com/office/drawing/2014/main" id="{CCC30C94-9D0D-4B7E-85A1-82AEC08E96B7}"/>
              </a:ext>
            </a:extLst>
          </p:cNvPr>
          <p:cNvSpPr>
            <a:spLocks noGrp="1"/>
          </p:cNvSpPr>
          <p:nvPr>
            <p:ph type="title" hasCustomPrompt="1"/>
          </p:nvPr>
        </p:nvSpPr>
        <p:spPr>
          <a:xfrm>
            <a:off x="593990" y="2458411"/>
            <a:ext cx="11002697" cy="2136483"/>
          </a:xfrm>
        </p:spPr>
        <p:txBody>
          <a:bodyPr wrap="square" lIns="0" bIns="0" anchor="b">
            <a:spAutoFit/>
          </a:bodyPr>
          <a:lstStyle>
            <a:lvl1pPr>
              <a:defRPr sz="7333">
                <a:solidFill>
                  <a:srgbClr val="FFFFFF"/>
                </a:solidFill>
                <a:latin typeface="+mj-lt"/>
              </a:defRPr>
            </a:lvl1pPr>
          </a:lstStyle>
          <a:p>
            <a:r>
              <a:rPr lang="en-US"/>
              <a:t>Presentation title goes here</a:t>
            </a:r>
          </a:p>
        </p:txBody>
      </p:sp>
      <p:sp>
        <p:nvSpPr>
          <p:cNvPr id="20" name="Text Placeholder 5">
            <a:extLst>
              <a:ext uri="{FF2B5EF4-FFF2-40B4-BE49-F238E27FC236}">
                <a16:creationId xmlns:a16="http://schemas.microsoft.com/office/drawing/2014/main" id="{6AFA93CD-B938-4662-B20E-40FBB0A637EF}"/>
              </a:ext>
            </a:extLst>
          </p:cNvPr>
          <p:cNvSpPr>
            <a:spLocks noGrp="1"/>
          </p:cNvSpPr>
          <p:nvPr>
            <p:ph type="body" sz="quarter" idx="12" hasCustomPrompt="1"/>
          </p:nvPr>
        </p:nvSpPr>
        <p:spPr>
          <a:xfrm>
            <a:off x="593991" y="4604206"/>
            <a:ext cx="11002697" cy="395942"/>
          </a:xfrm>
          <a:prstGeom prst="rect">
            <a:avLst/>
          </a:prstGeom>
        </p:spPr>
        <p:txBody>
          <a:bodyPr wrap="square" lIns="0" tIns="36576" rIns="0" bIns="0">
            <a:spAutoFit/>
          </a:bodyPr>
          <a:lstStyle>
            <a:lvl1pPr>
              <a:spcBef>
                <a:spcPts val="0"/>
              </a:spcBef>
              <a:defRPr kumimoji="0" lang="en-US" sz="2333"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1" name="Text Placeholder 5">
            <a:extLst>
              <a:ext uri="{FF2B5EF4-FFF2-40B4-BE49-F238E27FC236}">
                <a16:creationId xmlns:a16="http://schemas.microsoft.com/office/drawing/2014/main" id="{84C8C313-CD27-4AAA-AAC1-F5E00C2B1C9F}"/>
              </a:ext>
            </a:extLst>
          </p:cNvPr>
          <p:cNvSpPr>
            <a:spLocks noGrp="1"/>
          </p:cNvSpPr>
          <p:nvPr>
            <p:ph type="body" sz="quarter" idx="13" hasCustomPrompt="1"/>
          </p:nvPr>
        </p:nvSpPr>
        <p:spPr>
          <a:xfrm>
            <a:off x="593991" y="5930567"/>
            <a:ext cx="5393530"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rgbClr val="FFFFFF"/>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2" name="Text Placeholder 5">
            <a:extLst>
              <a:ext uri="{FF2B5EF4-FFF2-40B4-BE49-F238E27FC236}">
                <a16:creationId xmlns:a16="http://schemas.microsoft.com/office/drawing/2014/main" id="{1C400979-FBB2-4A8B-9B9D-E15997BC3242}"/>
              </a:ext>
            </a:extLst>
          </p:cNvPr>
          <p:cNvSpPr>
            <a:spLocks noGrp="1"/>
          </p:cNvSpPr>
          <p:nvPr>
            <p:ph type="body" sz="quarter" idx="14" hasCustomPrompt="1"/>
          </p:nvPr>
        </p:nvSpPr>
        <p:spPr>
          <a:xfrm>
            <a:off x="602588" y="6176255"/>
            <a:ext cx="5393531"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rgbClr val="FFFFFF"/>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9" name="Graphic 8">
            <a:extLst>
              <a:ext uri="{FF2B5EF4-FFF2-40B4-BE49-F238E27FC236}">
                <a16:creationId xmlns:a16="http://schemas.microsoft.com/office/drawing/2014/main" id="{796920F4-5BB1-448D-81A2-D5145C1472D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79682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5" name="Text Placeholder 5">
            <a:extLst>
              <a:ext uri="{FF2B5EF4-FFF2-40B4-BE49-F238E27FC236}">
                <a16:creationId xmlns:a16="http://schemas.microsoft.com/office/drawing/2014/main" id="{0D8D5D26-AE04-4CFB-B6D8-963F84EF167F}"/>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3509698"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1909504B-86F3-42DF-8BC7-C509620292D5}"/>
              </a:ext>
            </a:extLst>
          </p:cNvPr>
          <p:cNvSpPr>
            <a:spLocks noGrp="1"/>
          </p:cNvSpPr>
          <p:nvPr>
            <p:ph sz="quarter" idx="20"/>
          </p:nvPr>
        </p:nvSpPr>
        <p:spPr>
          <a:xfrm>
            <a:off x="593990"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4340491" y="1270000"/>
            <a:ext cx="3512344"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2</a:t>
            </a:r>
          </a:p>
        </p:txBody>
      </p:sp>
      <p:sp>
        <p:nvSpPr>
          <p:cNvPr id="17" name="Content Placeholder 5">
            <a:extLst>
              <a:ext uri="{FF2B5EF4-FFF2-40B4-BE49-F238E27FC236}">
                <a16:creationId xmlns:a16="http://schemas.microsoft.com/office/drawing/2014/main" id="{850B7DD3-3932-4C6C-8E75-2FE25CB1EEF8}"/>
              </a:ext>
            </a:extLst>
          </p:cNvPr>
          <p:cNvSpPr>
            <a:spLocks noGrp="1"/>
          </p:cNvSpPr>
          <p:nvPr>
            <p:ph sz="quarter" idx="21"/>
          </p:nvPr>
        </p:nvSpPr>
        <p:spPr>
          <a:xfrm>
            <a:off x="4345782"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8089637" y="1270000"/>
            <a:ext cx="3506387" cy="461665"/>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3</a:t>
            </a:r>
          </a:p>
        </p:txBody>
      </p:sp>
      <p:sp>
        <p:nvSpPr>
          <p:cNvPr id="18" name="Content Placeholder 5">
            <a:extLst>
              <a:ext uri="{FF2B5EF4-FFF2-40B4-BE49-F238E27FC236}">
                <a16:creationId xmlns:a16="http://schemas.microsoft.com/office/drawing/2014/main" id="{9560ED45-5E5D-4885-ADF5-5F669AD66491}"/>
              </a:ext>
            </a:extLst>
          </p:cNvPr>
          <p:cNvSpPr>
            <a:spLocks noGrp="1"/>
          </p:cNvSpPr>
          <p:nvPr>
            <p:ph sz="quarter" idx="22"/>
          </p:nvPr>
        </p:nvSpPr>
        <p:spPr>
          <a:xfrm>
            <a:off x="8089636" y="1860141"/>
            <a:ext cx="3507052"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93A936A7-D74D-4854-9AC1-14E85A55F1F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345649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CD2994C3-A9C6-4A4E-8646-CFF3867EB1F6}"/>
              </a:ext>
            </a:extLst>
          </p:cNvPr>
          <p:cNvSpPr>
            <a:spLocks noGrp="1"/>
          </p:cNvSpPr>
          <p:nvPr>
            <p:ph type="body" sz="quarter" idx="12" hasCustomPrompt="1"/>
          </p:nvPr>
        </p:nvSpPr>
        <p:spPr>
          <a:xfrm>
            <a:off x="593661" y="723900"/>
            <a:ext cx="11002348"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70000"/>
            <a:ext cx="257677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65C473A0-9F20-4315-B72A-F180085EE626}"/>
              </a:ext>
            </a:extLst>
          </p:cNvPr>
          <p:cNvSpPr>
            <a:spLocks noGrp="1"/>
          </p:cNvSpPr>
          <p:nvPr>
            <p:ph sz="quarter" idx="22"/>
          </p:nvPr>
        </p:nvSpPr>
        <p:spPr>
          <a:xfrm>
            <a:off x="593990"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3389313" y="1270000"/>
            <a:ext cx="258762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19" name="Content Placeholder 5">
            <a:extLst>
              <a:ext uri="{FF2B5EF4-FFF2-40B4-BE49-F238E27FC236}">
                <a16:creationId xmlns:a16="http://schemas.microsoft.com/office/drawing/2014/main" id="{59C0DE62-8BD8-458B-9C21-881D155577C9}"/>
              </a:ext>
            </a:extLst>
          </p:cNvPr>
          <p:cNvSpPr>
            <a:spLocks noGrp="1"/>
          </p:cNvSpPr>
          <p:nvPr>
            <p:ph sz="quarter" idx="23"/>
          </p:nvPr>
        </p:nvSpPr>
        <p:spPr>
          <a:xfrm>
            <a:off x="3402542"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6215486" y="1270000"/>
            <a:ext cx="2563495"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20" name="Content Placeholder 5">
            <a:extLst>
              <a:ext uri="{FF2B5EF4-FFF2-40B4-BE49-F238E27FC236}">
                <a16:creationId xmlns:a16="http://schemas.microsoft.com/office/drawing/2014/main" id="{FBFD5CDD-9F29-4F19-8191-612B6FFE7408}"/>
              </a:ext>
            </a:extLst>
          </p:cNvPr>
          <p:cNvSpPr>
            <a:spLocks noGrp="1"/>
          </p:cNvSpPr>
          <p:nvPr>
            <p:ph sz="quarter" idx="24"/>
          </p:nvPr>
        </p:nvSpPr>
        <p:spPr>
          <a:xfrm>
            <a:off x="6213740"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7EAD4356-5C7A-4DED-9C22-4445F77CF0F4}"/>
              </a:ext>
            </a:extLst>
          </p:cNvPr>
          <p:cNvSpPr>
            <a:spLocks noGrp="1"/>
          </p:cNvSpPr>
          <p:nvPr>
            <p:ph type="body" sz="quarter" idx="20" hasCustomPrompt="1"/>
          </p:nvPr>
        </p:nvSpPr>
        <p:spPr>
          <a:xfrm>
            <a:off x="9028987" y="1270000"/>
            <a:ext cx="2567037" cy="461665"/>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1" name="Content Placeholder 5">
            <a:extLst>
              <a:ext uri="{FF2B5EF4-FFF2-40B4-BE49-F238E27FC236}">
                <a16:creationId xmlns:a16="http://schemas.microsoft.com/office/drawing/2014/main" id="{DFFB632D-C69A-4E39-B5D5-BC4D8091DF06}"/>
              </a:ext>
            </a:extLst>
          </p:cNvPr>
          <p:cNvSpPr>
            <a:spLocks noGrp="1"/>
          </p:cNvSpPr>
          <p:nvPr>
            <p:ph sz="quarter" idx="25"/>
          </p:nvPr>
        </p:nvSpPr>
        <p:spPr>
          <a:xfrm>
            <a:off x="9022292" y="1860141"/>
            <a:ext cx="2570427" cy="4136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625EACB-B378-456D-9903-869517A484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4143275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76F2DA43-D372-40E8-A987-A415368D342E}"/>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1"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91731AA7-6E87-4585-B9D9-3467AF895F4D}"/>
              </a:ext>
            </a:extLst>
          </p:cNvPr>
          <p:cNvSpPr>
            <a:spLocks noGrp="1"/>
          </p:cNvSpPr>
          <p:nvPr>
            <p:ph sz="quarter" idx="24"/>
          </p:nvPr>
        </p:nvSpPr>
        <p:spPr>
          <a:xfrm>
            <a:off x="593990"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2845979" y="1275034"/>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2</a:t>
            </a:r>
          </a:p>
        </p:txBody>
      </p:sp>
      <p:sp>
        <p:nvSpPr>
          <p:cNvPr id="21" name="Content Placeholder 5">
            <a:extLst>
              <a:ext uri="{FF2B5EF4-FFF2-40B4-BE49-F238E27FC236}">
                <a16:creationId xmlns:a16="http://schemas.microsoft.com/office/drawing/2014/main" id="{AA4CEC55-5292-4DD7-AAD1-1DB16A7F18F3}"/>
              </a:ext>
            </a:extLst>
          </p:cNvPr>
          <p:cNvSpPr>
            <a:spLocks noGrp="1"/>
          </p:cNvSpPr>
          <p:nvPr>
            <p:ph sz="quarter" idx="25"/>
          </p:nvPr>
        </p:nvSpPr>
        <p:spPr>
          <a:xfrm>
            <a:off x="2846256"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9C1C6D2-B908-4D86-B250-B4B5BC34D0D4}"/>
              </a:ext>
            </a:extLst>
          </p:cNvPr>
          <p:cNvSpPr>
            <a:spLocks noGrp="1"/>
          </p:cNvSpPr>
          <p:nvPr>
            <p:ph type="body" sz="quarter" idx="18" hasCustomPrompt="1"/>
          </p:nvPr>
        </p:nvSpPr>
        <p:spPr>
          <a:xfrm>
            <a:off x="5097968"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3</a:t>
            </a:r>
          </a:p>
        </p:txBody>
      </p:sp>
      <p:sp>
        <p:nvSpPr>
          <p:cNvPr id="22" name="Content Placeholder 5">
            <a:extLst>
              <a:ext uri="{FF2B5EF4-FFF2-40B4-BE49-F238E27FC236}">
                <a16:creationId xmlns:a16="http://schemas.microsoft.com/office/drawing/2014/main" id="{62A79AC4-E55B-4918-838B-4C12DCD85C00}"/>
              </a:ext>
            </a:extLst>
          </p:cNvPr>
          <p:cNvSpPr>
            <a:spLocks noGrp="1"/>
          </p:cNvSpPr>
          <p:nvPr>
            <p:ph sz="quarter" idx="26"/>
          </p:nvPr>
        </p:nvSpPr>
        <p:spPr>
          <a:xfrm>
            <a:off x="5098522"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7EAD4356-5C7A-4DED-9C22-4445F77CF0F4}"/>
              </a:ext>
            </a:extLst>
          </p:cNvPr>
          <p:cNvSpPr>
            <a:spLocks noGrp="1"/>
          </p:cNvSpPr>
          <p:nvPr>
            <p:ph type="body" sz="quarter" idx="20" hasCustomPrompt="1"/>
          </p:nvPr>
        </p:nvSpPr>
        <p:spPr>
          <a:xfrm>
            <a:off x="7349956"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4</a:t>
            </a:r>
          </a:p>
        </p:txBody>
      </p:sp>
      <p:sp>
        <p:nvSpPr>
          <p:cNvPr id="23" name="Content Placeholder 5">
            <a:extLst>
              <a:ext uri="{FF2B5EF4-FFF2-40B4-BE49-F238E27FC236}">
                <a16:creationId xmlns:a16="http://schemas.microsoft.com/office/drawing/2014/main" id="{383DC99B-BED4-48DA-974D-5F649A3BA760}"/>
              </a:ext>
            </a:extLst>
          </p:cNvPr>
          <p:cNvSpPr>
            <a:spLocks noGrp="1"/>
          </p:cNvSpPr>
          <p:nvPr>
            <p:ph sz="quarter" idx="27"/>
          </p:nvPr>
        </p:nvSpPr>
        <p:spPr>
          <a:xfrm>
            <a:off x="7350788"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C2E15390-C11C-428F-AD2A-A6D9CDF3DDE4}"/>
              </a:ext>
            </a:extLst>
          </p:cNvPr>
          <p:cNvSpPr>
            <a:spLocks noGrp="1"/>
          </p:cNvSpPr>
          <p:nvPr>
            <p:ph type="body" sz="quarter" idx="22" hasCustomPrompt="1"/>
          </p:nvPr>
        </p:nvSpPr>
        <p:spPr>
          <a:xfrm>
            <a:off x="9601944" y="1270000"/>
            <a:ext cx="1994743" cy="410433"/>
          </a:xfrm>
          <a:prstGeom prst="rect">
            <a:avLst/>
          </a:prstGeom>
          <a:noFill/>
        </p:spPr>
        <p:txBody>
          <a:bodyPr wrap="square" lIns="0" tIns="0" rIns="0" bIns="0" rtlCol="0" anchor="t">
            <a:spAutoFit/>
          </a:bodyPr>
          <a:lstStyle>
            <a:lvl1pPr>
              <a:defRPr lang="en-US" sz="2667" b="0" dirty="0">
                <a:solidFill>
                  <a:schemeClr val="tx2"/>
                </a:solidFill>
              </a:defRPr>
            </a:lvl1pPr>
          </a:lstStyle>
          <a:p>
            <a:pPr lvl="0" defTabSz="380985"/>
            <a:r>
              <a:rPr lang="en-US"/>
              <a:t>Column 5</a:t>
            </a:r>
          </a:p>
        </p:txBody>
      </p:sp>
      <p:sp>
        <p:nvSpPr>
          <p:cNvPr id="24" name="Content Placeholder 5">
            <a:extLst>
              <a:ext uri="{FF2B5EF4-FFF2-40B4-BE49-F238E27FC236}">
                <a16:creationId xmlns:a16="http://schemas.microsoft.com/office/drawing/2014/main" id="{9AE92587-CB57-4F6E-8EA2-83E3A87E9706}"/>
              </a:ext>
            </a:extLst>
          </p:cNvPr>
          <p:cNvSpPr>
            <a:spLocks noGrp="1"/>
          </p:cNvSpPr>
          <p:nvPr>
            <p:ph sz="quarter" idx="28"/>
          </p:nvPr>
        </p:nvSpPr>
        <p:spPr>
          <a:xfrm>
            <a:off x="9603053" y="1808843"/>
            <a:ext cx="1993635" cy="418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
            <a:extLst>
              <a:ext uri="{FF2B5EF4-FFF2-40B4-BE49-F238E27FC236}">
                <a16:creationId xmlns:a16="http://schemas.microsoft.com/office/drawing/2014/main" id="{4A20A63E-F6ED-4441-9562-588AC72CAE1A}"/>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391552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7" name="Text Placeholder 5">
            <a:extLst>
              <a:ext uri="{FF2B5EF4-FFF2-40B4-BE49-F238E27FC236}">
                <a16:creationId xmlns:a16="http://schemas.microsoft.com/office/drawing/2014/main" id="{242DD897-A227-4EE6-B0BE-ABBA9BFD58D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80514"/>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5CBE374B-D885-4C34-BB8B-7886C7C0AAB8}"/>
              </a:ext>
            </a:extLst>
          </p:cNvPr>
          <p:cNvSpPr>
            <a:spLocks noGrp="1"/>
          </p:cNvSpPr>
          <p:nvPr>
            <p:ph sz="quarter" idx="22"/>
          </p:nvPr>
        </p:nvSpPr>
        <p:spPr>
          <a:xfrm>
            <a:off x="593990" y="1912938"/>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3740217"/>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20" name="Content Placeholder 5">
            <a:extLst>
              <a:ext uri="{FF2B5EF4-FFF2-40B4-BE49-F238E27FC236}">
                <a16:creationId xmlns:a16="http://schemas.microsoft.com/office/drawing/2014/main" id="{00ADD461-7177-47D6-BB90-DD0982C41E68}"/>
              </a:ext>
            </a:extLst>
          </p:cNvPr>
          <p:cNvSpPr>
            <a:spLocks noGrp="1"/>
          </p:cNvSpPr>
          <p:nvPr>
            <p:ph sz="quarter" idx="24"/>
          </p:nvPr>
        </p:nvSpPr>
        <p:spPr>
          <a:xfrm>
            <a:off x="593990" y="4370833"/>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13741" y="1280514"/>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19" name="Content Placeholder 5">
            <a:extLst>
              <a:ext uri="{FF2B5EF4-FFF2-40B4-BE49-F238E27FC236}">
                <a16:creationId xmlns:a16="http://schemas.microsoft.com/office/drawing/2014/main" id="{1F4736F1-5251-4DEB-B321-274285E1D2B4}"/>
              </a:ext>
            </a:extLst>
          </p:cNvPr>
          <p:cNvSpPr>
            <a:spLocks noGrp="1"/>
          </p:cNvSpPr>
          <p:nvPr>
            <p:ph sz="quarter" idx="23"/>
          </p:nvPr>
        </p:nvSpPr>
        <p:spPr>
          <a:xfrm>
            <a:off x="6213740" y="1912938"/>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6213741" y="3740217"/>
            <a:ext cx="5381625"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1" name="Content Placeholder 5">
            <a:extLst>
              <a:ext uri="{FF2B5EF4-FFF2-40B4-BE49-F238E27FC236}">
                <a16:creationId xmlns:a16="http://schemas.microsoft.com/office/drawing/2014/main" id="{283462C5-37B9-4807-9A98-C046BF428456}"/>
              </a:ext>
            </a:extLst>
          </p:cNvPr>
          <p:cNvSpPr>
            <a:spLocks noGrp="1"/>
          </p:cNvSpPr>
          <p:nvPr>
            <p:ph sz="quarter" idx="25"/>
          </p:nvPr>
        </p:nvSpPr>
        <p:spPr>
          <a:xfrm>
            <a:off x="6213740" y="4370833"/>
            <a:ext cx="5382948" cy="162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418ACE11-13AA-43E4-B0E2-33691563389F}"/>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109206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tems with Feature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19" name="Text Placeholder 5">
            <a:extLst>
              <a:ext uri="{FF2B5EF4-FFF2-40B4-BE49-F238E27FC236}">
                <a16:creationId xmlns:a16="http://schemas.microsoft.com/office/drawing/2014/main" id="{6A552AA7-5EEF-44FE-BC86-324CE6243EA7}"/>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702288"/>
            <a:ext cx="5382948"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1 Lorem ipsum </a:t>
            </a:r>
            <a:br>
              <a:rPr lang="en-US"/>
            </a:br>
            <a:r>
              <a:rPr lang="en-US"/>
              <a:t>dolor sit </a:t>
            </a:r>
            <a:r>
              <a:rPr lang="en-US" err="1"/>
              <a:t>amet</a:t>
            </a:r>
            <a:r>
              <a:rPr lang="en-US"/>
              <a:t> </a:t>
            </a:r>
          </a:p>
        </p:txBody>
      </p:sp>
      <p:sp>
        <p:nvSpPr>
          <p:cNvPr id="6" name="Text Placeholder 5">
            <a:extLst>
              <a:ext uri="{FF2B5EF4-FFF2-40B4-BE49-F238E27FC236}">
                <a16:creationId xmlns:a16="http://schemas.microsoft.com/office/drawing/2014/main" id="{63210BC1-0EF7-4E0D-B180-D97A6B3A3ED2}"/>
              </a:ext>
            </a:extLst>
          </p:cNvPr>
          <p:cNvSpPr>
            <a:spLocks noGrp="1"/>
          </p:cNvSpPr>
          <p:nvPr>
            <p:ph type="body" sz="quarter" idx="22" hasCustomPrompt="1"/>
          </p:nvPr>
        </p:nvSpPr>
        <p:spPr>
          <a:xfrm>
            <a:off x="593991" y="2750176"/>
            <a:ext cx="5372364" cy="649720"/>
          </a:xfrm>
        </p:spPr>
        <p:txBody>
          <a:bodyPr/>
          <a:lstStyle>
            <a:lvl1pPr>
              <a:defRPr/>
            </a:lvl1pPr>
          </a:lstStyle>
          <a:p>
            <a:pPr lvl="0"/>
            <a:r>
              <a:rPr lang="en-US"/>
              <a:t>Enter text</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4094968"/>
            <a:ext cx="5382948"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2 Lorem ipsum </a:t>
            </a:r>
            <a:br>
              <a:rPr lang="en-US"/>
            </a:br>
            <a:r>
              <a:rPr lang="en-US"/>
              <a:t>dolor sit </a:t>
            </a:r>
            <a:r>
              <a:rPr lang="en-US" err="1"/>
              <a:t>amet</a:t>
            </a:r>
            <a:r>
              <a:rPr lang="en-US"/>
              <a:t> </a:t>
            </a:r>
          </a:p>
        </p:txBody>
      </p:sp>
      <p:sp>
        <p:nvSpPr>
          <p:cNvPr id="22" name="Text Placeholder 5">
            <a:extLst>
              <a:ext uri="{FF2B5EF4-FFF2-40B4-BE49-F238E27FC236}">
                <a16:creationId xmlns:a16="http://schemas.microsoft.com/office/drawing/2014/main" id="{0294A288-1C96-4F4A-857E-7950F4441581}"/>
              </a:ext>
            </a:extLst>
          </p:cNvPr>
          <p:cNvSpPr>
            <a:spLocks noGrp="1"/>
          </p:cNvSpPr>
          <p:nvPr>
            <p:ph type="body" sz="quarter" idx="24" hasCustomPrompt="1"/>
          </p:nvPr>
        </p:nvSpPr>
        <p:spPr>
          <a:xfrm>
            <a:off x="593991" y="5151120"/>
            <a:ext cx="5372364" cy="649720"/>
          </a:xfrm>
        </p:spPr>
        <p:txBody>
          <a:bodyPr/>
          <a:lstStyle>
            <a:lvl1pPr>
              <a:defRPr/>
            </a:lvl1pPr>
          </a:lstStyle>
          <a:p>
            <a:pPr lvl="0"/>
            <a:r>
              <a:rPr lang="en-US"/>
              <a:t>Enter text</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6223003" y="1702288"/>
            <a:ext cx="5373020"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3 Lorem ipsum </a:t>
            </a:r>
            <a:br>
              <a:rPr lang="en-US"/>
            </a:br>
            <a:r>
              <a:rPr lang="en-US"/>
              <a:t>dolor sit </a:t>
            </a:r>
            <a:r>
              <a:rPr lang="en-US" err="1"/>
              <a:t>amet</a:t>
            </a:r>
            <a:r>
              <a:rPr lang="en-US"/>
              <a:t> </a:t>
            </a:r>
          </a:p>
        </p:txBody>
      </p:sp>
      <p:sp>
        <p:nvSpPr>
          <p:cNvPr id="21" name="Text Placeholder 5">
            <a:extLst>
              <a:ext uri="{FF2B5EF4-FFF2-40B4-BE49-F238E27FC236}">
                <a16:creationId xmlns:a16="http://schemas.microsoft.com/office/drawing/2014/main" id="{25D1C507-ACA1-48D9-9CA9-C01A74444014}"/>
              </a:ext>
            </a:extLst>
          </p:cNvPr>
          <p:cNvSpPr>
            <a:spLocks noGrp="1"/>
          </p:cNvSpPr>
          <p:nvPr>
            <p:ph type="body" sz="quarter" idx="23" hasCustomPrompt="1"/>
          </p:nvPr>
        </p:nvSpPr>
        <p:spPr>
          <a:xfrm>
            <a:off x="6224324" y="2750176"/>
            <a:ext cx="5372364" cy="649720"/>
          </a:xfrm>
        </p:spPr>
        <p:txBody>
          <a:bodyPr/>
          <a:lstStyle>
            <a:lvl1pPr>
              <a:defRPr/>
            </a:lvl1pPr>
          </a:lstStyle>
          <a:p>
            <a:pPr lvl="0"/>
            <a:r>
              <a:rPr lang="en-US"/>
              <a:t>Enter text</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6223003" y="4094968"/>
            <a:ext cx="5373020" cy="923330"/>
          </a:xfrm>
          <a:prstGeom prst="rect">
            <a:avLst/>
          </a:prstGeom>
          <a:noFill/>
        </p:spPr>
        <p:txBody>
          <a:bodyPr wrap="square" lIns="0" tIns="0" rIns="0" bIns="0" rtlCol="0" anchor="t">
            <a:spAutoFit/>
          </a:bodyPr>
          <a:lstStyle>
            <a:lvl1pPr>
              <a:defRPr lang="en-US" sz="3000" b="0" dirty="0">
                <a:solidFill>
                  <a:schemeClr val="tx2"/>
                </a:solidFill>
              </a:defRPr>
            </a:lvl1pPr>
          </a:lstStyle>
          <a:p>
            <a:pPr lvl="0" defTabSz="380985"/>
            <a:r>
              <a:rPr lang="en-US"/>
              <a:t>Column 4 Lorem ipsum </a:t>
            </a:r>
            <a:br>
              <a:rPr lang="en-US"/>
            </a:br>
            <a:r>
              <a:rPr lang="en-US"/>
              <a:t>dolor sit </a:t>
            </a:r>
            <a:r>
              <a:rPr lang="en-US" err="1"/>
              <a:t>amet</a:t>
            </a:r>
            <a:r>
              <a:rPr lang="en-US"/>
              <a:t> </a:t>
            </a:r>
          </a:p>
        </p:txBody>
      </p:sp>
      <p:sp>
        <p:nvSpPr>
          <p:cNvPr id="23" name="Text Placeholder 5">
            <a:extLst>
              <a:ext uri="{FF2B5EF4-FFF2-40B4-BE49-F238E27FC236}">
                <a16:creationId xmlns:a16="http://schemas.microsoft.com/office/drawing/2014/main" id="{2BD8E753-9439-484D-A881-CA6DF8EC29E0}"/>
              </a:ext>
            </a:extLst>
          </p:cNvPr>
          <p:cNvSpPr>
            <a:spLocks noGrp="1"/>
          </p:cNvSpPr>
          <p:nvPr>
            <p:ph type="body" sz="quarter" idx="25" hasCustomPrompt="1"/>
          </p:nvPr>
        </p:nvSpPr>
        <p:spPr>
          <a:xfrm>
            <a:off x="6224324" y="5151120"/>
            <a:ext cx="5372364" cy="649720"/>
          </a:xfrm>
        </p:spPr>
        <p:txBody>
          <a:bodyPr/>
          <a:lstStyle>
            <a:lvl1pPr>
              <a:defRPr/>
            </a:lvl1pPr>
          </a:lstStyle>
          <a:p>
            <a:pPr lvl="0"/>
            <a:r>
              <a:rPr lang="en-US"/>
              <a:t>Enter text</a:t>
            </a:r>
          </a:p>
        </p:txBody>
      </p:sp>
      <p:sp>
        <p:nvSpPr>
          <p:cNvPr id="20" name="Text Placeholder 5">
            <a:extLst>
              <a:ext uri="{FF2B5EF4-FFF2-40B4-BE49-F238E27FC236}">
                <a16:creationId xmlns:a16="http://schemas.microsoft.com/office/drawing/2014/main" id="{8943AD6C-88A1-4D6C-B6AD-35A3DF3F76D0}"/>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cxnSp>
        <p:nvCxnSpPr>
          <p:cNvPr id="17" name="Straight Connector 16">
            <a:extLst>
              <a:ext uri="{FF2B5EF4-FFF2-40B4-BE49-F238E27FC236}">
                <a16:creationId xmlns:a16="http://schemas.microsoft.com/office/drawing/2014/main" id="{010F4379-3C3D-4449-9729-A61F86FBE697}"/>
              </a:ext>
              <a:ext uri="{C183D7F6-B498-43B3-948B-1728B52AA6E4}">
                <adec:decorative xmlns:adec="http://schemas.microsoft.com/office/drawing/2017/decorative" val="1"/>
              </a:ext>
            </a:extLst>
          </p:cNvPr>
          <p:cNvCxnSpPr>
            <a:cxnSpLocks/>
          </p:cNvCxnSpPr>
          <p:nvPr userDrawn="1"/>
        </p:nvCxnSpPr>
        <p:spPr>
          <a:xfrm>
            <a:off x="579438" y="3681186"/>
            <a:ext cx="3639344" cy="0"/>
          </a:xfrm>
          <a:prstGeom prst="line">
            <a:avLst/>
          </a:prstGeom>
          <a:ln w="31750" cap="rnd">
            <a:solidFill>
              <a:srgbClr val="100FEB"/>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35B4805-9C3D-49F6-8AC2-C36D26BA0311}"/>
              </a:ext>
              <a:ext uri="{C183D7F6-B498-43B3-948B-1728B52AA6E4}">
                <adec:decorative xmlns:adec="http://schemas.microsoft.com/office/drawing/2017/decorative" val="1"/>
              </a:ext>
            </a:extLst>
          </p:cNvPr>
          <p:cNvCxnSpPr>
            <a:cxnSpLocks/>
          </p:cNvCxnSpPr>
          <p:nvPr userDrawn="1"/>
        </p:nvCxnSpPr>
        <p:spPr>
          <a:xfrm>
            <a:off x="6207126" y="3681186"/>
            <a:ext cx="3639344" cy="0"/>
          </a:xfrm>
          <a:prstGeom prst="line">
            <a:avLst/>
          </a:prstGeom>
          <a:ln w="31750" cap="rnd">
            <a:solidFill>
              <a:srgbClr val="100FEB"/>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726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21" name="Text Placeholder 5">
            <a:extLst>
              <a:ext uri="{FF2B5EF4-FFF2-40B4-BE49-F238E27FC236}">
                <a16:creationId xmlns:a16="http://schemas.microsoft.com/office/drawing/2014/main" id="{A644BFC4-FBC2-42E2-8D7A-A09C397FC653}"/>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9" name="Text Placeholder 5">
            <a:extLst>
              <a:ext uri="{FF2B5EF4-FFF2-40B4-BE49-F238E27FC236}">
                <a16:creationId xmlns:a16="http://schemas.microsoft.com/office/drawing/2014/main" id="{85116EF4-EDE2-4985-AFAE-ECA4F0D6CE66}"/>
              </a:ext>
            </a:extLst>
          </p:cNvPr>
          <p:cNvSpPr>
            <a:spLocks noGrp="1"/>
          </p:cNvSpPr>
          <p:nvPr>
            <p:ph type="body" sz="quarter" idx="14" hasCustomPrompt="1"/>
          </p:nvPr>
        </p:nvSpPr>
        <p:spPr>
          <a:xfrm>
            <a:off x="593990" y="1280514"/>
            <a:ext cx="3509698"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6" name="Content Placeholder 5">
            <a:extLst>
              <a:ext uri="{FF2B5EF4-FFF2-40B4-BE49-F238E27FC236}">
                <a16:creationId xmlns:a16="http://schemas.microsoft.com/office/drawing/2014/main" id="{57C099C6-940D-49FB-BD68-E7B3F9EB75B2}"/>
              </a:ext>
            </a:extLst>
          </p:cNvPr>
          <p:cNvSpPr>
            <a:spLocks noGrp="1"/>
          </p:cNvSpPr>
          <p:nvPr>
            <p:ph sz="quarter" idx="26"/>
          </p:nvPr>
        </p:nvSpPr>
        <p:spPr>
          <a:xfrm>
            <a:off x="593990"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D157D37-8433-4C93-9DFE-D01B2D5A24EF}"/>
              </a:ext>
            </a:extLst>
          </p:cNvPr>
          <p:cNvSpPr>
            <a:spLocks noGrp="1"/>
          </p:cNvSpPr>
          <p:nvPr>
            <p:ph type="body" sz="quarter" idx="15" hasCustomPrompt="1"/>
          </p:nvPr>
        </p:nvSpPr>
        <p:spPr>
          <a:xfrm>
            <a:off x="4340525" y="1280514"/>
            <a:ext cx="3520246"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2</a:t>
            </a:r>
          </a:p>
        </p:txBody>
      </p:sp>
      <p:sp>
        <p:nvSpPr>
          <p:cNvPr id="23" name="Content Placeholder 5">
            <a:extLst>
              <a:ext uri="{FF2B5EF4-FFF2-40B4-BE49-F238E27FC236}">
                <a16:creationId xmlns:a16="http://schemas.microsoft.com/office/drawing/2014/main" id="{8F7D259D-C489-4C8B-952D-658D9F68F90D}"/>
              </a:ext>
            </a:extLst>
          </p:cNvPr>
          <p:cNvSpPr>
            <a:spLocks noGrp="1"/>
          </p:cNvSpPr>
          <p:nvPr>
            <p:ph sz="quarter" idx="27"/>
          </p:nvPr>
        </p:nvSpPr>
        <p:spPr>
          <a:xfrm>
            <a:off x="4339993"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5B2EAF52-FAB7-4467-A133-97EC1BE850DF}"/>
              </a:ext>
            </a:extLst>
          </p:cNvPr>
          <p:cNvSpPr>
            <a:spLocks noGrp="1"/>
          </p:cNvSpPr>
          <p:nvPr>
            <p:ph type="body" sz="quarter" idx="22" hasCustomPrompt="1"/>
          </p:nvPr>
        </p:nvSpPr>
        <p:spPr>
          <a:xfrm>
            <a:off x="8075777" y="1280514"/>
            <a:ext cx="3520247"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3</a:t>
            </a:r>
          </a:p>
        </p:txBody>
      </p:sp>
      <p:sp>
        <p:nvSpPr>
          <p:cNvPr id="24" name="Content Placeholder 5">
            <a:extLst>
              <a:ext uri="{FF2B5EF4-FFF2-40B4-BE49-F238E27FC236}">
                <a16:creationId xmlns:a16="http://schemas.microsoft.com/office/drawing/2014/main" id="{E5DF430A-D376-42C7-B715-364A3D13084D}"/>
              </a:ext>
            </a:extLst>
          </p:cNvPr>
          <p:cNvSpPr>
            <a:spLocks noGrp="1"/>
          </p:cNvSpPr>
          <p:nvPr>
            <p:ph sz="quarter" idx="28"/>
          </p:nvPr>
        </p:nvSpPr>
        <p:spPr>
          <a:xfrm>
            <a:off x="8087651" y="1912974"/>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F5F3A83D-93CE-4976-8A1E-1FD341BFB967}"/>
              </a:ext>
            </a:extLst>
          </p:cNvPr>
          <p:cNvSpPr>
            <a:spLocks noGrp="1"/>
          </p:cNvSpPr>
          <p:nvPr>
            <p:ph type="body" sz="quarter" idx="18" hasCustomPrompt="1"/>
          </p:nvPr>
        </p:nvSpPr>
        <p:spPr>
          <a:xfrm>
            <a:off x="593990" y="3740217"/>
            <a:ext cx="3509698"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4</a:t>
            </a:r>
          </a:p>
        </p:txBody>
      </p:sp>
      <p:sp>
        <p:nvSpPr>
          <p:cNvPr id="25" name="Content Placeholder 5">
            <a:extLst>
              <a:ext uri="{FF2B5EF4-FFF2-40B4-BE49-F238E27FC236}">
                <a16:creationId xmlns:a16="http://schemas.microsoft.com/office/drawing/2014/main" id="{33360856-EEBC-45CA-A9D0-BC9DE73605F3}"/>
              </a:ext>
            </a:extLst>
          </p:cNvPr>
          <p:cNvSpPr>
            <a:spLocks noGrp="1"/>
          </p:cNvSpPr>
          <p:nvPr>
            <p:ph sz="quarter" idx="29"/>
          </p:nvPr>
        </p:nvSpPr>
        <p:spPr>
          <a:xfrm>
            <a:off x="593990"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0F78D82-049B-4225-B6B2-3C963C967B85}"/>
              </a:ext>
            </a:extLst>
          </p:cNvPr>
          <p:cNvSpPr>
            <a:spLocks noGrp="1"/>
          </p:cNvSpPr>
          <p:nvPr>
            <p:ph type="body" sz="quarter" idx="19" hasCustomPrompt="1"/>
          </p:nvPr>
        </p:nvSpPr>
        <p:spPr>
          <a:xfrm>
            <a:off x="4340490" y="3740217"/>
            <a:ext cx="3512344"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5</a:t>
            </a:r>
          </a:p>
        </p:txBody>
      </p:sp>
      <p:sp>
        <p:nvSpPr>
          <p:cNvPr id="26" name="Content Placeholder 5">
            <a:extLst>
              <a:ext uri="{FF2B5EF4-FFF2-40B4-BE49-F238E27FC236}">
                <a16:creationId xmlns:a16="http://schemas.microsoft.com/office/drawing/2014/main" id="{FB52A3B1-D374-419E-9FE3-D3CBC81E6B7D}"/>
              </a:ext>
            </a:extLst>
          </p:cNvPr>
          <p:cNvSpPr>
            <a:spLocks noGrp="1"/>
          </p:cNvSpPr>
          <p:nvPr>
            <p:ph sz="quarter" idx="30"/>
          </p:nvPr>
        </p:nvSpPr>
        <p:spPr>
          <a:xfrm>
            <a:off x="4339993"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
            <a:extLst>
              <a:ext uri="{FF2B5EF4-FFF2-40B4-BE49-F238E27FC236}">
                <a16:creationId xmlns:a16="http://schemas.microsoft.com/office/drawing/2014/main" id="{FCC978F0-6D58-4472-ABF1-7A27052A9265}"/>
              </a:ext>
            </a:extLst>
          </p:cNvPr>
          <p:cNvSpPr>
            <a:spLocks noGrp="1"/>
          </p:cNvSpPr>
          <p:nvPr>
            <p:ph type="body" sz="quarter" idx="24" hasCustomPrompt="1"/>
          </p:nvPr>
        </p:nvSpPr>
        <p:spPr>
          <a:xfrm>
            <a:off x="8086817" y="3740217"/>
            <a:ext cx="3509207"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6</a:t>
            </a:r>
          </a:p>
        </p:txBody>
      </p:sp>
      <p:sp>
        <p:nvSpPr>
          <p:cNvPr id="27" name="Content Placeholder 5">
            <a:extLst>
              <a:ext uri="{FF2B5EF4-FFF2-40B4-BE49-F238E27FC236}">
                <a16:creationId xmlns:a16="http://schemas.microsoft.com/office/drawing/2014/main" id="{D6B5E360-0940-4FA1-99A8-14428F1BD280}"/>
              </a:ext>
            </a:extLst>
          </p:cNvPr>
          <p:cNvSpPr>
            <a:spLocks noGrp="1"/>
          </p:cNvSpPr>
          <p:nvPr>
            <p:ph sz="quarter" idx="31"/>
          </p:nvPr>
        </p:nvSpPr>
        <p:spPr>
          <a:xfrm>
            <a:off x="8087651" y="4372515"/>
            <a:ext cx="3509698" cy="1625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5">
            <a:extLst>
              <a:ext uri="{FF2B5EF4-FFF2-40B4-BE49-F238E27FC236}">
                <a16:creationId xmlns:a16="http://schemas.microsoft.com/office/drawing/2014/main" id="{B0BB9CE8-314F-4B47-864B-E57BC54DE778}"/>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Tree>
    <p:extLst>
      <p:ext uri="{BB962C8B-B14F-4D97-AF65-F5344CB8AC3E}">
        <p14:creationId xmlns:p14="http://schemas.microsoft.com/office/powerpoint/2010/main" val="93377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Righ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0" y="-1"/>
            <a:ext cx="5978260" cy="6135688"/>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636039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Lef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0" y="1270000"/>
            <a:ext cx="4103688" cy="4865687"/>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4340491" y="1270001"/>
            <a:ext cx="7244950"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866285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Floating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1" y="232834"/>
            <a:ext cx="5748074" cy="5801083"/>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81473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ircular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25648" y="654642"/>
            <a:ext cx="5497193" cy="5403996"/>
          </a:xfrm>
          <a:prstGeom prst="ellipse">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D4ED90FA-9059-4A06-9E7A-4B1A16277363}"/>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0D160304-570D-4E4C-B151-EEF8C1FC335E}"/>
              </a:ext>
            </a:extLst>
          </p:cNvPr>
          <p:cNvSpPr>
            <a:spLocks noGrp="1"/>
          </p:cNvSpPr>
          <p:nvPr>
            <p:ph type="body" sz="quarter" idx="12" hasCustomPrompt="1"/>
          </p:nvPr>
        </p:nvSpPr>
        <p:spPr>
          <a:xfrm>
            <a:off x="593662"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12" name="Content Placeholder 4">
            <a:extLst>
              <a:ext uri="{FF2B5EF4-FFF2-40B4-BE49-F238E27FC236}">
                <a16:creationId xmlns:a16="http://schemas.microsoft.com/office/drawing/2014/main" id="{DC5BB8FC-5DD8-4825-A2EB-1344AF5B1568}"/>
              </a:ext>
            </a:extLst>
          </p:cNvPr>
          <p:cNvSpPr>
            <a:spLocks noGrp="1"/>
          </p:cNvSpPr>
          <p:nvPr>
            <p:ph sz="quarter" idx="18"/>
          </p:nvPr>
        </p:nvSpPr>
        <p:spPr>
          <a:xfrm>
            <a:off x="593991" y="1270001"/>
            <a:ext cx="5372364" cy="4728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AC3E647-3758-4D64-9F7D-E97097388A4B}"/>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251460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9513A8-D1F9-4212-9A7D-92BD32CC94C9}"/>
              </a:ext>
              <a:ext uri="{C183D7F6-B498-43B3-948B-1728B52AA6E4}">
                <adec:decorative xmlns:adec="http://schemas.microsoft.com/office/drawing/2017/decorative" val="1"/>
              </a:ext>
            </a:extLst>
          </p:cNvPr>
          <p:cNvSpPr>
            <a:spLocks noGrp="1"/>
          </p:cNvSpPr>
          <p:nvPr>
            <p:ph type="pic" sz="quarter" idx="14"/>
          </p:nvPr>
        </p:nvSpPr>
        <p:spPr>
          <a:xfrm>
            <a:off x="6096000" y="0"/>
            <a:ext cx="6096000" cy="6858000"/>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6" name="Text Placeholder 5">
            <a:extLst>
              <a:ext uri="{FF2B5EF4-FFF2-40B4-BE49-F238E27FC236}">
                <a16:creationId xmlns:a16="http://schemas.microsoft.com/office/drawing/2014/main" id="{50F58FEE-FA72-412F-9D6C-FB8F948546F2}"/>
              </a:ext>
            </a:extLst>
          </p:cNvPr>
          <p:cNvSpPr>
            <a:spLocks noGrp="1"/>
          </p:cNvSpPr>
          <p:nvPr>
            <p:ph type="body" sz="quarter" idx="10" hasCustomPrompt="1"/>
          </p:nvPr>
        </p:nvSpPr>
        <p:spPr>
          <a:xfrm>
            <a:off x="600341" y="1936152"/>
            <a:ext cx="7262179"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3" name="Title 1">
            <a:extLst>
              <a:ext uri="{FF2B5EF4-FFF2-40B4-BE49-F238E27FC236}">
                <a16:creationId xmlns:a16="http://schemas.microsoft.com/office/drawing/2014/main" id="{E17C2046-3418-42F0-AAC2-384A248A38E1}"/>
              </a:ext>
            </a:extLst>
          </p:cNvPr>
          <p:cNvSpPr>
            <a:spLocks noGrp="1"/>
          </p:cNvSpPr>
          <p:nvPr>
            <p:ph type="title" hasCustomPrompt="1"/>
          </p:nvPr>
        </p:nvSpPr>
        <p:spPr>
          <a:xfrm>
            <a:off x="598592" y="2458411"/>
            <a:ext cx="7262179"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8" name="Text Placeholder 5">
            <a:extLst>
              <a:ext uri="{FF2B5EF4-FFF2-40B4-BE49-F238E27FC236}">
                <a16:creationId xmlns:a16="http://schemas.microsoft.com/office/drawing/2014/main" id="{82BEB2D7-1E1A-4414-8D86-5B35D528D470}"/>
              </a:ext>
            </a:extLst>
          </p:cNvPr>
          <p:cNvSpPr>
            <a:spLocks noGrp="1"/>
          </p:cNvSpPr>
          <p:nvPr>
            <p:ph type="body" sz="quarter" idx="12" hasCustomPrompt="1"/>
          </p:nvPr>
        </p:nvSpPr>
        <p:spPr>
          <a:xfrm>
            <a:off x="598592" y="4143487"/>
            <a:ext cx="726397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1" name="Text Placeholder 5">
            <a:extLst>
              <a:ext uri="{FF2B5EF4-FFF2-40B4-BE49-F238E27FC236}">
                <a16:creationId xmlns:a16="http://schemas.microsoft.com/office/drawing/2014/main" id="{5668AAC2-9C72-4D3A-B1C1-072ECEAA9579}"/>
              </a:ext>
            </a:extLst>
          </p:cNvPr>
          <p:cNvSpPr>
            <a:spLocks noGrp="1"/>
          </p:cNvSpPr>
          <p:nvPr>
            <p:ph type="body" sz="quarter" idx="13" hasCustomPrompt="1"/>
          </p:nvPr>
        </p:nvSpPr>
        <p:spPr>
          <a:xfrm>
            <a:off x="598592" y="5925500"/>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chemeClr val="tx1"/>
                </a:solidFill>
                <a:effectLst/>
                <a:uLnTx/>
                <a:uFillTx/>
                <a:latin typeface="+mn-lt"/>
              </a:defRPr>
            </a:lvl1pPr>
          </a:lstStyle>
          <a:p>
            <a:pPr marR="0" lvl="0" fontAlgn="auto">
              <a:spcBef>
                <a:spcPts val="500"/>
              </a:spcBef>
              <a:spcAft>
                <a:spcPts val="0"/>
              </a:spcAft>
              <a:buClrTx/>
              <a:buSzTx/>
              <a:tabLst/>
            </a:pPr>
            <a:r>
              <a:rPr lang="en-US"/>
              <a:t>Month 20XX</a:t>
            </a:r>
          </a:p>
        </p:txBody>
      </p:sp>
      <p:sp>
        <p:nvSpPr>
          <p:cNvPr id="12" name="Text Placeholder 5">
            <a:extLst>
              <a:ext uri="{FF2B5EF4-FFF2-40B4-BE49-F238E27FC236}">
                <a16:creationId xmlns:a16="http://schemas.microsoft.com/office/drawing/2014/main" id="{8591D896-8485-4B88-9BC0-3A6EBABDCC1B}"/>
              </a:ext>
            </a:extLst>
          </p:cNvPr>
          <p:cNvSpPr>
            <a:spLocks noGrp="1"/>
          </p:cNvSpPr>
          <p:nvPr>
            <p:ph type="body" sz="quarter" idx="15" hasCustomPrompt="1"/>
          </p:nvPr>
        </p:nvSpPr>
        <p:spPr>
          <a:xfrm>
            <a:off x="598592" y="6176629"/>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chemeClr val="tx1"/>
                </a:solidFill>
                <a:effectLst/>
                <a:uLnTx/>
                <a:uFillTx/>
                <a:latin typeface="+mn-lt"/>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E25D8DEC-6577-44D5-814C-FF407BF6AB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892195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Header and Righ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0" y="-1"/>
            <a:ext cx="5978260" cy="6135688"/>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3025658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Header and Left Anchored Image ">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0" y="1270000"/>
            <a:ext cx="4103688" cy="4865687"/>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4350630" y="1270001"/>
            <a:ext cx="7245394"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4340491" y="1902460"/>
            <a:ext cx="7244950"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273470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Header and Floating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13741" y="232834"/>
            <a:ext cx="5748074" cy="5801083"/>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40DA8DE7-3F8D-4C09-94CF-3FDDC344CF28}"/>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D6991225-F359-45DD-843A-08F2AE228000}"/>
              </a:ext>
            </a:extLst>
          </p:cNvPr>
          <p:cNvSpPr>
            <a:spLocks noGrp="1"/>
          </p:cNvSpPr>
          <p:nvPr>
            <p:ph type="body" sz="quarter" idx="12" hasCustomPrompt="1"/>
          </p:nvPr>
        </p:nvSpPr>
        <p:spPr>
          <a:xfrm>
            <a:off x="593661"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5" name="Content Placeholder 4">
            <a:extLst>
              <a:ext uri="{FF2B5EF4-FFF2-40B4-BE49-F238E27FC236}">
                <a16:creationId xmlns:a16="http://schemas.microsoft.com/office/drawing/2014/main" id="{FFA4E921-B332-46FC-BE33-BF16153BC5D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9CE7F4D9-56D6-412C-BBAC-D53DCD3CA7D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910660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Header and Circular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DBF674-95B9-41B9-9C26-240117AF9AEA}"/>
              </a:ext>
              <a:ext uri="{C183D7F6-B498-43B3-948B-1728B52AA6E4}">
                <adec:decorative xmlns:adec="http://schemas.microsoft.com/office/drawing/2017/decorative" val="1"/>
              </a:ext>
            </a:extLst>
          </p:cNvPr>
          <p:cNvSpPr>
            <a:spLocks noGrp="1"/>
          </p:cNvSpPr>
          <p:nvPr>
            <p:ph type="pic" sz="quarter" idx="17"/>
          </p:nvPr>
        </p:nvSpPr>
        <p:spPr>
          <a:xfrm>
            <a:off x="6225648" y="654642"/>
            <a:ext cx="5497193" cy="5403996"/>
          </a:xfrm>
          <a:prstGeom prst="ellipse">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9" name="Title 8">
            <a:extLst>
              <a:ext uri="{FF2B5EF4-FFF2-40B4-BE49-F238E27FC236}">
                <a16:creationId xmlns:a16="http://schemas.microsoft.com/office/drawing/2014/main" id="{D4ED90FA-9059-4A06-9E7A-4B1A16277363}"/>
              </a:ext>
            </a:extLst>
          </p:cNvPr>
          <p:cNvSpPr>
            <a:spLocks noGrp="1"/>
          </p:cNvSpPr>
          <p:nvPr>
            <p:ph type="title" hasCustomPrompt="1"/>
          </p:nvPr>
        </p:nvSpPr>
        <p:spPr/>
        <p:txBody>
          <a:bodyPr/>
          <a:lstStyle/>
          <a:p>
            <a:r>
              <a:rPr lang="en-US"/>
              <a:t>Slide title goes here</a:t>
            </a:r>
          </a:p>
        </p:txBody>
      </p:sp>
      <p:sp>
        <p:nvSpPr>
          <p:cNvPr id="10" name="Text Placeholder 5">
            <a:extLst>
              <a:ext uri="{FF2B5EF4-FFF2-40B4-BE49-F238E27FC236}">
                <a16:creationId xmlns:a16="http://schemas.microsoft.com/office/drawing/2014/main" id="{0D160304-570D-4E4C-B151-EEF8C1FC335E}"/>
              </a:ext>
            </a:extLst>
          </p:cNvPr>
          <p:cNvSpPr>
            <a:spLocks noGrp="1"/>
          </p:cNvSpPr>
          <p:nvPr>
            <p:ph type="body" sz="quarter" idx="12" hasCustomPrompt="1"/>
          </p:nvPr>
        </p:nvSpPr>
        <p:spPr>
          <a:xfrm>
            <a:off x="593662" y="723900"/>
            <a:ext cx="538327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6" name="Text Placeholder 5">
            <a:extLst>
              <a:ext uri="{FF2B5EF4-FFF2-40B4-BE49-F238E27FC236}">
                <a16:creationId xmlns:a16="http://schemas.microsoft.com/office/drawing/2014/main" id="{C64087C4-FD94-4115-BEE2-5A92A134676A}"/>
              </a:ext>
            </a:extLst>
          </p:cNvPr>
          <p:cNvSpPr>
            <a:spLocks noGrp="1"/>
          </p:cNvSpPr>
          <p:nvPr>
            <p:ph type="body" sz="quarter" idx="14" hasCustomPrompt="1"/>
          </p:nvPr>
        </p:nvSpPr>
        <p:spPr>
          <a:xfrm>
            <a:off x="604244" y="1270001"/>
            <a:ext cx="5372693" cy="503984"/>
          </a:xfrm>
          <a:prstGeom prst="rect">
            <a:avLst/>
          </a:prstGeom>
          <a:noFill/>
        </p:spPr>
        <p:txBody>
          <a:bodyPr wrap="square" lIns="0" tIns="0" rIns="0" bIns="0" rtlCol="0" anchor="t">
            <a:noAutofit/>
          </a:bodyPr>
          <a:lstStyle>
            <a:lvl1pPr>
              <a:defRPr lang="en-US" sz="3000" b="0" dirty="0">
                <a:solidFill>
                  <a:schemeClr val="tx2"/>
                </a:solidFill>
              </a:defRPr>
            </a:lvl1pPr>
          </a:lstStyle>
          <a:p>
            <a:pPr lvl="0" defTabSz="380985"/>
            <a:r>
              <a:rPr lang="en-US"/>
              <a:t>Column 1</a:t>
            </a:r>
          </a:p>
        </p:txBody>
      </p:sp>
      <p:sp>
        <p:nvSpPr>
          <p:cNvPr id="12" name="Content Placeholder 4">
            <a:extLst>
              <a:ext uri="{FF2B5EF4-FFF2-40B4-BE49-F238E27FC236}">
                <a16:creationId xmlns:a16="http://schemas.microsoft.com/office/drawing/2014/main" id="{DC5BB8FC-5DD8-4825-A2EB-1344AF5B1568}"/>
              </a:ext>
            </a:extLst>
          </p:cNvPr>
          <p:cNvSpPr>
            <a:spLocks noGrp="1"/>
          </p:cNvSpPr>
          <p:nvPr>
            <p:ph sz="quarter" idx="18"/>
          </p:nvPr>
        </p:nvSpPr>
        <p:spPr>
          <a:xfrm>
            <a:off x="593991" y="1902460"/>
            <a:ext cx="5372364" cy="40958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4AC3E647-3758-4D64-9F7D-E97097388A4B}"/>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3" name="Footer Placeholder 2">
            <a:extLst>
              <a:ext uri="{FF2B5EF4-FFF2-40B4-BE49-F238E27FC236}">
                <a16:creationId xmlns:a16="http://schemas.microsoft.com/office/drawing/2014/main" id="{DDD69FB9-F826-4F73-A8F7-4A5503B6A992}"/>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06CE35CB-2423-4891-AD8A-A1DCB52CCFD9}"/>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254318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Wid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FDC9-03EC-4780-AB22-9216CFC2ED0A}"/>
              </a:ext>
            </a:extLst>
          </p:cNvPr>
          <p:cNvSpPr>
            <a:spLocks noGrp="1"/>
          </p:cNvSpPr>
          <p:nvPr>
            <p:ph type="title" hasCustomPrompt="1"/>
          </p:nvPr>
        </p:nvSpPr>
        <p:spPr/>
        <p:txBody>
          <a:bodyPr/>
          <a:lstStyle/>
          <a:p>
            <a:r>
              <a:rPr lang="en-US"/>
              <a:t>Slide title goes here</a:t>
            </a:r>
          </a:p>
        </p:txBody>
      </p:sp>
      <p:sp>
        <p:nvSpPr>
          <p:cNvPr id="6" name="Text Placeholder 5">
            <a:extLst>
              <a:ext uri="{FF2B5EF4-FFF2-40B4-BE49-F238E27FC236}">
                <a16:creationId xmlns:a16="http://schemas.microsoft.com/office/drawing/2014/main" id="{82BA0DE0-4B25-43B8-8E6F-74C3405808D9}"/>
              </a:ext>
              <a:ext uri="{C183D7F6-B498-43B3-948B-1728B52AA6E4}">
                <adec:decorative xmlns:adec="http://schemas.microsoft.com/office/drawing/2017/decorative" val="0"/>
              </a:ext>
            </a:extLst>
          </p:cNvPr>
          <p:cNvSpPr>
            <a:spLocks noGrp="1"/>
          </p:cNvSpPr>
          <p:nvPr>
            <p:ph type="body" sz="quarter" idx="12" hasCustomPrompt="1"/>
          </p:nvPr>
        </p:nvSpPr>
        <p:spPr>
          <a:xfrm>
            <a:off x="593661" y="723900"/>
            <a:ext cx="11003027" cy="323165"/>
          </a:xfrm>
          <a:prstGeom prst="rect">
            <a:avLst/>
          </a:prstGeom>
        </p:spPr>
        <p:txBody>
          <a:bodyPr vert="horz" wrap="square" lIns="0" tIns="45720" rIns="0" bIns="45720" rtlCol="0">
            <a:spAutoFit/>
          </a:bodyPr>
          <a:lstStyle>
            <a:lvl1pPr>
              <a:defRPr lang="en-US" sz="1500" b="0" dirty="0">
                <a:solidFill>
                  <a:schemeClr val="bg2"/>
                </a:solidFill>
                <a:latin typeface="Avenir Next World Demi" panose="020B0703020202020204" pitchFamily="34" charset="0"/>
                <a:cs typeface="Avenir Next World Demi" panose="020B0703020202020204" pitchFamily="34" charset="0"/>
              </a:defRPr>
            </a:lvl1pPr>
          </a:lstStyle>
          <a:p>
            <a:pPr lvl="0"/>
            <a:r>
              <a:rPr lang="en-US"/>
              <a:t>Subtitle goes here</a:t>
            </a:r>
          </a:p>
        </p:txBody>
      </p:sp>
      <p:sp>
        <p:nvSpPr>
          <p:cNvPr id="3" name="Footer Placeholder 2">
            <a:extLst>
              <a:ext uri="{FF2B5EF4-FFF2-40B4-BE49-F238E27FC236}">
                <a16:creationId xmlns:a16="http://schemas.microsoft.com/office/drawing/2014/main" id="{2985F74B-6A97-4B13-B2AD-5ABEF4717BD4}"/>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t>Distributor Compliance Presentation - June 2023 - Public</a:t>
            </a:r>
          </a:p>
        </p:txBody>
      </p:sp>
      <p:sp>
        <p:nvSpPr>
          <p:cNvPr id="7" name="Text Placeholder 5">
            <a:extLst>
              <a:ext uri="{FF2B5EF4-FFF2-40B4-BE49-F238E27FC236}">
                <a16:creationId xmlns:a16="http://schemas.microsoft.com/office/drawing/2014/main" id="{BC66FB32-FD41-4B94-94D3-5FFF730D9895}"/>
              </a:ext>
              <a:ext uri="{C183D7F6-B498-43B3-948B-1728B52AA6E4}">
                <adec:decorative xmlns:adec="http://schemas.microsoft.com/office/drawing/2017/decorative" val="1"/>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a:solidFill>
                  <a:schemeClr val="tx1">
                    <a:lumMod val="75000"/>
                  </a:schemeClr>
                </a:solidFill>
              </a:defRPr>
            </a:lvl1pPr>
          </a:lstStyle>
          <a:p>
            <a:pPr lvl="0"/>
            <a:r>
              <a:rPr lang="en-US"/>
              <a:t>Source goes here</a:t>
            </a:r>
          </a:p>
        </p:txBody>
      </p:sp>
      <p:sp>
        <p:nvSpPr>
          <p:cNvPr id="4" name="Slide Number Placeholder 3">
            <a:extLst>
              <a:ext uri="{FF2B5EF4-FFF2-40B4-BE49-F238E27FC236}">
                <a16:creationId xmlns:a16="http://schemas.microsoft.com/office/drawing/2014/main" id="{58013E39-A678-4E9B-92AB-F73802BF52CF}"/>
              </a:ext>
              <a:ext uri="{C183D7F6-B498-43B3-948B-1728B52AA6E4}">
                <adec:decorative xmlns:adec="http://schemas.microsoft.com/office/drawing/2017/decorative" val="1"/>
              </a:ext>
            </a:extLst>
          </p:cNvPr>
          <p:cNvSpPr>
            <a:spLocks noGrp="1"/>
          </p:cNvSpPr>
          <p:nvPr>
            <p:ph type="sldNum" sz="quarter" idx="11"/>
          </p:nvPr>
        </p:nvSpPr>
        <p:spPr/>
        <p:txBody>
          <a:bodyPr/>
          <a:lstStyle/>
          <a:p>
            <a:fld id="{CD0300D1-3F1C-4290-A0D1-7CD19DBD9909}" type="slidenum">
              <a:rPr lang="en-US" smtClean="0"/>
              <a:pPr/>
              <a:t>‹#›</a:t>
            </a:fld>
            <a:endParaRPr lang="en-US"/>
          </a:p>
        </p:txBody>
      </p:sp>
      <p:sp>
        <p:nvSpPr>
          <p:cNvPr id="8" name="Picture Placeholder 7">
            <a:extLst>
              <a:ext uri="{FF2B5EF4-FFF2-40B4-BE49-F238E27FC236}">
                <a16:creationId xmlns:a16="http://schemas.microsoft.com/office/drawing/2014/main" id="{A1CBB990-BDF1-48A7-8AFA-F45FFB283470}"/>
              </a:ext>
              <a:ext uri="{C183D7F6-B498-43B3-948B-1728B52AA6E4}">
                <adec:decorative xmlns:adec="http://schemas.microsoft.com/office/drawing/2017/decorative" val="0"/>
              </a:ext>
            </a:extLst>
          </p:cNvPr>
          <p:cNvSpPr>
            <a:spLocks noGrp="1"/>
          </p:cNvSpPr>
          <p:nvPr>
            <p:ph type="pic" sz="quarter" idx="14"/>
          </p:nvPr>
        </p:nvSpPr>
        <p:spPr>
          <a:xfrm>
            <a:off x="0" y="1270000"/>
            <a:ext cx="12192000" cy="4864365"/>
          </a:xfrm>
          <a:solidFill>
            <a:srgbClr val="C0C0C0"/>
          </a:solidFill>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193293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FF20A47-3BC9-4F59-A585-3553FF87E67A}"/>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rgbClr val="C0C0C0"/>
          </a:solidFill>
        </p:spPr>
        <p:txBody>
          <a:bodyPr vert="horz" lIns="0" tIns="45720" rIns="0" bIns="45720" rtlCol="0" anchor="ctr">
            <a:noAutofit/>
          </a:bodyPr>
          <a:lstStyle>
            <a:lvl1pPr>
              <a:defRPr lang="en-US" dirty="0"/>
            </a:lvl1pPr>
          </a:lstStyle>
          <a:p>
            <a:pPr lvl="0" algn="ctr"/>
            <a:r>
              <a:rPr lang="en-US"/>
              <a:t>Click icon to add picture</a:t>
            </a:r>
          </a:p>
        </p:txBody>
      </p:sp>
      <p:sp>
        <p:nvSpPr>
          <p:cNvPr id="7" name="Text Placeholder 5">
            <a:extLst>
              <a:ext uri="{FF2B5EF4-FFF2-40B4-BE49-F238E27FC236}">
                <a16:creationId xmlns:a16="http://schemas.microsoft.com/office/drawing/2014/main" id="{3C04704A-B770-4324-A065-D1CEA874576E}"/>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b="0" dirty="0">
                <a:solidFill>
                  <a:srgbClr val="FFFFFF"/>
                </a:solidFill>
              </a:defRPr>
            </a:lvl1pPr>
          </a:lstStyle>
          <a:p>
            <a:pPr lvl="0"/>
            <a:r>
              <a:rPr lang="en-US"/>
              <a:t>Source goes here</a:t>
            </a:r>
          </a:p>
        </p:txBody>
      </p:sp>
      <p:sp>
        <p:nvSpPr>
          <p:cNvPr id="2" name="Footer Placeholder 1">
            <a:extLst>
              <a:ext uri="{FF2B5EF4-FFF2-40B4-BE49-F238E27FC236}">
                <a16:creationId xmlns:a16="http://schemas.microsoft.com/office/drawing/2014/main" id="{30063E23-9DCD-4E1F-9368-6179F34ED8A5}"/>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rgbClr val="FFFFFF"/>
                </a:solidFill>
              </a:defRPr>
            </a:lvl1pPr>
          </a:lstStyle>
          <a:p>
            <a:r>
              <a:rPr lang="en-US"/>
              <a:t>Distributor Compliance Presentation - June 2023 - Public</a:t>
            </a:r>
          </a:p>
        </p:txBody>
      </p:sp>
      <p:sp>
        <p:nvSpPr>
          <p:cNvPr id="4" name="Slide Number Placeholder 3">
            <a:extLst>
              <a:ext uri="{FF2B5EF4-FFF2-40B4-BE49-F238E27FC236}">
                <a16:creationId xmlns:a16="http://schemas.microsoft.com/office/drawing/2014/main" id="{277F370F-4517-4A23-8C61-7CE128761210}"/>
              </a:ext>
              <a:ext uri="{C183D7F6-B498-43B3-948B-1728B52AA6E4}">
                <adec:decorative xmlns:adec="http://schemas.microsoft.com/office/drawing/2017/decorative" val="1"/>
              </a:ext>
            </a:extLst>
          </p:cNvPr>
          <p:cNvSpPr>
            <a:spLocks noGrp="1"/>
          </p:cNvSpPr>
          <p:nvPr>
            <p:ph type="sldNum" sz="quarter" idx="17"/>
          </p:nvPr>
        </p:nvSpPr>
        <p:spPr/>
        <p:txBody>
          <a:bodyPr/>
          <a:lstStyle>
            <a:lvl1pPr>
              <a:defRPr>
                <a:solidFill>
                  <a:srgbClr val="FFFFFF"/>
                </a:solidFill>
              </a:defRPr>
            </a:lvl1pPr>
          </a:lstStyle>
          <a:p>
            <a:fld id="{CD0300D1-3F1C-4290-A0D1-7CD19DBD9909}" type="slidenum">
              <a:rPr lang="en-US" smtClean="0"/>
              <a:pPr/>
              <a:t>‹#›</a:t>
            </a:fld>
            <a:endParaRPr lang="en-US"/>
          </a:p>
        </p:txBody>
      </p:sp>
      <p:pic>
        <p:nvPicPr>
          <p:cNvPr id="8" name="Graphic 7">
            <a:extLst>
              <a:ext uri="{FF2B5EF4-FFF2-40B4-BE49-F238E27FC236}">
                <a16:creationId xmlns:a16="http://schemas.microsoft.com/office/drawing/2014/main" id="{8C46D9E4-F787-4704-91C2-37610DA6ED2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4120404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45F5D4A-81FC-4B5C-A812-BC5A9003FE75}"/>
              </a:ext>
            </a:extLst>
          </p:cNvPr>
          <p:cNvSpPr>
            <a:spLocks noGrp="1"/>
          </p:cNvSpPr>
          <p:nvPr>
            <p:ph type="body" sz="quarter" idx="13" hasCustomPrompt="1"/>
          </p:nvPr>
        </p:nvSpPr>
        <p:spPr>
          <a:xfrm>
            <a:off x="593990" y="6135688"/>
            <a:ext cx="9140031" cy="115416"/>
          </a:xfrm>
          <a:prstGeom prst="rect">
            <a:avLst/>
          </a:prstGeom>
        </p:spPr>
        <p:txBody>
          <a:bodyPr vert="horz" wrap="square" lIns="0" tIns="0" rIns="0" bIns="0" rtlCol="0" anchor="b">
            <a:spAutoFit/>
          </a:bodyPr>
          <a:lstStyle>
            <a:lvl1pPr>
              <a:defRPr lang="en-US" sz="750" b="0" dirty="0">
                <a:solidFill>
                  <a:schemeClr val="tx1">
                    <a:lumMod val="75000"/>
                  </a:schemeClr>
                </a:solidFill>
              </a:defRPr>
            </a:lvl1pPr>
          </a:lstStyle>
          <a:p>
            <a:pPr lvl="0"/>
            <a:r>
              <a:rPr lang="en-US"/>
              <a:t>Source goes here</a:t>
            </a:r>
          </a:p>
        </p:txBody>
      </p:sp>
      <p:sp>
        <p:nvSpPr>
          <p:cNvPr id="2" name="Footer Placeholder 1">
            <a:extLst>
              <a:ext uri="{FF2B5EF4-FFF2-40B4-BE49-F238E27FC236}">
                <a16:creationId xmlns:a16="http://schemas.microsoft.com/office/drawing/2014/main" id="{165F995F-18A6-40E9-AA03-2CE8EF7AA6FC}"/>
              </a:ext>
              <a:ext uri="{C183D7F6-B498-43B3-948B-1728B52AA6E4}">
                <adec:decorative xmlns:adec="http://schemas.microsoft.com/office/drawing/2017/decorative" val="1"/>
              </a:ext>
            </a:extLst>
          </p:cNvPr>
          <p:cNvSpPr>
            <a:spLocks noGrp="1"/>
          </p:cNvSpPr>
          <p:nvPr>
            <p:ph type="ftr" sz="quarter" idx="14"/>
          </p:nvPr>
        </p:nvSpPr>
        <p:spPr/>
        <p:txBody>
          <a:bodyPr/>
          <a:lstStyle/>
          <a:p>
            <a:r>
              <a:rPr lang="en-US"/>
              <a:t>Distributor Compliance Presentation - June 2023 - Public</a:t>
            </a:r>
          </a:p>
        </p:txBody>
      </p:sp>
      <p:sp>
        <p:nvSpPr>
          <p:cNvPr id="3" name="Slide Number Placeholder 2">
            <a:extLst>
              <a:ext uri="{FF2B5EF4-FFF2-40B4-BE49-F238E27FC236}">
                <a16:creationId xmlns:a16="http://schemas.microsoft.com/office/drawing/2014/main" id="{DB060F6B-F49E-483C-9EDB-15F56DC97772}"/>
              </a:ext>
              <a:ext uri="{C183D7F6-B498-43B3-948B-1728B52AA6E4}">
                <adec:decorative xmlns:adec="http://schemas.microsoft.com/office/drawing/2017/decorative" val="1"/>
              </a:ext>
            </a:extLst>
          </p:cNvPr>
          <p:cNvSpPr>
            <a:spLocks noGrp="1"/>
          </p:cNvSpPr>
          <p:nvPr>
            <p:ph type="sldNum" sz="quarter" idx="15"/>
          </p:nvPr>
        </p:nvSpPr>
        <p:spPr/>
        <p:txBody>
          <a:bodyPr/>
          <a:lstStyle/>
          <a:p>
            <a:fld id="{CD0300D1-3F1C-4290-A0D1-7CD19DBD9909}" type="slidenum">
              <a:rPr lang="en-US" smtClean="0"/>
              <a:pPr/>
              <a:t>‹#›</a:t>
            </a:fld>
            <a:endParaRPr lang="en-US"/>
          </a:p>
        </p:txBody>
      </p:sp>
    </p:spTree>
    <p:extLst>
      <p:ext uri="{BB962C8B-B14F-4D97-AF65-F5344CB8AC3E}">
        <p14:creationId xmlns:p14="http://schemas.microsoft.com/office/powerpoint/2010/main" val="1243844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8170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9595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1_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Distributor Compliance Presentation - June 2023 - Public</a:t>
            </a:r>
            <a:endParaRPr lang="en-US" dirty="0"/>
          </a:p>
        </p:txBody>
      </p:sp>
      <p:sp>
        <p:nvSpPr>
          <p:cNvPr id="9" name="Title 8"/>
          <p:cNvSpPr>
            <a:spLocks noGrp="1"/>
          </p:cNvSpPr>
          <p:nvPr>
            <p:ph type="title"/>
          </p:nvPr>
        </p:nvSpPr>
        <p:spPr>
          <a:xfrm>
            <a:off x="381000" y="350520"/>
            <a:ext cx="11430000" cy="318613"/>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1" y="1330854"/>
            <a:ext cx="5713237"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4236" y="1330854"/>
            <a:ext cx="5716764" cy="46863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54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Backgrou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5C7975-1D30-442F-8793-CD1DEC19296C}"/>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chemeClr val="bg2">
              <a:lumMod val="50000"/>
            </a:schemeClr>
          </a:solidFill>
        </p:spPr>
        <p:txBody>
          <a:bodyPr anchor="ctr"/>
          <a:lstStyle>
            <a:lvl1pPr algn="ctr">
              <a:defRPr/>
            </a:lvl1pPr>
          </a:lstStyle>
          <a:p>
            <a:r>
              <a:rPr lang="en-US"/>
              <a:t>Click icon to add picture</a:t>
            </a:r>
          </a:p>
        </p:txBody>
      </p:sp>
      <p:sp>
        <p:nvSpPr>
          <p:cNvPr id="10" name="Text Placeholder 5">
            <a:extLst>
              <a:ext uri="{FF2B5EF4-FFF2-40B4-BE49-F238E27FC236}">
                <a16:creationId xmlns:a16="http://schemas.microsoft.com/office/drawing/2014/main" id="{64EF8EC2-F0CF-4406-A4C8-E6C6A9990B77}"/>
              </a:ext>
            </a:extLst>
          </p:cNvPr>
          <p:cNvSpPr>
            <a:spLocks noGrp="1"/>
          </p:cNvSpPr>
          <p:nvPr>
            <p:ph type="body" sz="quarter" idx="10" hasCustomPrompt="1"/>
          </p:nvPr>
        </p:nvSpPr>
        <p:spPr>
          <a:xfrm>
            <a:off x="600341" y="1936152"/>
            <a:ext cx="7262179"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rgbClr val="FFFFFF"/>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9" name="Title 1">
            <a:extLst>
              <a:ext uri="{FF2B5EF4-FFF2-40B4-BE49-F238E27FC236}">
                <a16:creationId xmlns:a16="http://schemas.microsoft.com/office/drawing/2014/main" id="{03715E20-7A8E-4FC9-B74A-C40D5F5E4A1B}"/>
              </a:ext>
            </a:extLst>
          </p:cNvPr>
          <p:cNvSpPr>
            <a:spLocks noGrp="1"/>
          </p:cNvSpPr>
          <p:nvPr>
            <p:ph type="title" hasCustomPrompt="1"/>
          </p:nvPr>
        </p:nvSpPr>
        <p:spPr>
          <a:xfrm>
            <a:off x="598592" y="2458411"/>
            <a:ext cx="7262179" cy="1685077"/>
          </a:xfrm>
        </p:spPr>
        <p:txBody>
          <a:bodyPr wrap="square" anchor="b">
            <a:spAutoFit/>
          </a:bodyPr>
          <a:lstStyle>
            <a:lvl1pPr>
              <a:defRPr sz="6000">
                <a:solidFill>
                  <a:srgbClr val="FFFFFF"/>
                </a:solidFill>
                <a:latin typeface="+mj-lt"/>
              </a:defRPr>
            </a:lvl1pPr>
          </a:lstStyle>
          <a:p>
            <a:r>
              <a:rPr lang="en-US"/>
              <a:t>Presentation title goes here</a:t>
            </a:r>
          </a:p>
        </p:txBody>
      </p:sp>
      <p:sp>
        <p:nvSpPr>
          <p:cNvPr id="11" name="Text Placeholder 5">
            <a:extLst>
              <a:ext uri="{FF2B5EF4-FFF2-40B4-BE49-F238E27FC236}">
                <a16:creationId xmlns:a16="http://schemas.microsoft.com/office/drawing/2014/main" id="{AFFBF2B1-1BC2-49C7-8BEA-269234430B09}"/>
              </a:ext>
            </a:extLst>
          </p:cNvPr>
          <p:cNvSpPr>
            <a:spLocks noGrp="1"/>
          </p:cNvSpPr>
          <p:nvPr>
            <p:ph type="body" sz="quarter" idx="12" hasCustomPrompt="1"/>
          </p:nvPr>
        </p:nvSpPr>
        <p:spPr>
          <a:xfrm>
            <a:off x="598592" y="4143487"/>
            <a:ext cx="726397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53945D91-FC60-4ADD-9002-247D1FDA405A}"/>
              </a:ext>
            </a:extLst>
          </p:cNvPr>
          <p:cNvSpPr>
            <a:spLocks noGrp="1"/>
          </p:cNvSpPr>
          <p:nvPr>
            <p:ph type="body" sz="quarter" idx="13" hasCustomPrompt="1"/>
          </p:nvPr>
        </p:nvSpPr>
        <p:spPr>
          <a:xfrm>
            <a:off x="598592" y="5925500"/>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rgbClr val="FFFFFF"/>
                </a:solidFill>
                <a:effectLst/>
                <a:uLnTx/>
                <a:uFillTx/>
                <a:latin typeface="+mn-lt"/>
              </a:defRPr>
            </a:lvl1pPr>
          </a:lstStyle>
          <a:p>
            <a:pPr marR="0" lvl="0" fontAlgn="auto">
              <a:spcBef>
                <a:spcPts val="500"/>
              </a:spcBef>
              <a:spcAft>
                <a:spcPts val="0"/>
              </a:spcAft>
              <a:buClrTx/>
              <a:buSzTx/>
              <a:tabLst/>
            </a:pPr>
            <a:r>
              <a:rPr lang="en-US"/>
              <a:t>Month 20XX</a:t>
            </a:r>
          </a:p>
        </p:txBody>
      </p:sp>
      <p:sp>
        <p:nvSpPr>
          <p:cNvPr id="18" name="Text Placeholder 5">
            <a:extLst>
              <a:ext uri="{FF2B5EF4-FFF2-40B4-BE49-F238E27FC236}">
                <a16:creationId xmlns:a16="http://schemas.microsoft.com/office/drawing/2014/main" id="{193DB706-A159-4E86-8B61-5DE3548DEA10}"/>
              </a:ext>
            </a:extLst>
          </p:cNvPr>
          <p:cNvSpPr>
            <a:spLocks noGrp="1"/>
          </p:cNvSpPr>
          <p:nvPr>
            <p:ph type="body" sz="quarter" idx="15" hasCustomPrompt="1"/>
          </p:nvPr>
        </p:nvSpPr>
        <p:spPr>
          <a:xfrm>
            <a:off x="598592" y="6176629"/>
            <a:ext cx="5388929" cy="205121"/>
          </a:xfrm>
          <a:prstGeom prst="rect">
            <a:avLst/>
          </a:prstGeom>
        </p:spPr>
        <p:txBody>
          <a:bodyPr vert="horz" wrap="square" lIns="0" tIns="0" rIns="0" bIns="0" rtlCol="0" anchor="b">
            <a:spAutoFit/>
          </a:bodyPr>
          <a:lstStyle>
            <a:lvl1pPr>
              <a:defRPr kumimoji="0" lang="en-US" sz="1333" b="0" i="0" u="none" strike="noStrike" cap="none" spc="0" normalizeH="0" baseline="0" dirty="0" smtClean="0">
                <a:ln>
                  <a:noFill/>
                </a:ln>
                <a:solidFill>
                  <a:srgbClr val="FFFFFF"/>
                </a:solidFill>
                <a:effectLst/>
                <a:uLnTx/>
                <a:uFillTx/>
                <a:latin typeface="+mn-lt"/>
              </a:defRPr>
            </a:lvl1pPr>
          </a:lstStyle>
          <a:p>
            <a:pPr marR="0" lvl="0" fontAlgn="auto">
              <a:spcBef>
                <a:spcPts val="500"/>
              </a:spcBef>
              <a:spcAft>
                <a:spcPts val="0"/>
              </a:spcAft>
              <a:buClrTx/>
              <a:buSzTx/>
              <a:tabLst/>
            </a:pPr>
            <a:r>
              <a:rPr lang="en-US"/>
              <a:t>First, Last Name</a:t>
            </a:r>
          </a:p>
        </p:txBody>
      </p:sp>
      <p:pic>
        <p:nvPicPr>
          <p:cNvPr id="20" name="Graphic 19">
            <a:extLst>
              <a:ext uri="{FF2B5EF4-FFF2-40B4-BE49-F238E27FC236}">
                <a16:creationId xmlns:a16="http://schemas.microsoft.com/office/drawing/2014/main" id="{DB0F0A65-C093-49B6-9941-B1CC5206358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408247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Circular Photo">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340" y="474266"/>
            <a:ext cx="2151062" cy="567025"/>
          </a:xfrm>
          <a:prstGeom prst="rect">
            <a:avLst/>
          </a:prstGeom>
        </p:spPr>
      </p:pic>
      <p:sp>
        <p:nvSpPr>
          <p:cNvPr id="19" name="Picture Placeholder 18">
            <a:extLst>
              <a:ext uri="{FF2B5EF4-FFF2-40B4-BE49-F238E27FC236}">
                <a16:creationId xmlns:a16="http://schemas.microsoft.com/office/drawing/2014/main" id="{81CBEB0F-0FC0-4A08-B2C2-8780C603C97C}"/>
              </a:ext>
              <a:ext uri="{C183D7F6-B498-43B3-948B-1728B52AA6E4}">
                <adec:decorative xmlns:adec="http://schemas.microsoft.com/office/drawing/2017/decorative" val="1"/>
              </a:ext>
            </a:extLst>
          </p:cNvPr>
          <p:cNvSpPr>
            <a:spLocks noGrp="1"/>
          </p:cNvSpPr>
          <p:nvPr>
            <p:ph type="pic" sz="quarter" idx="15"/>
          </p:nvPr>
        </p:nvSpPr>
        <p:spPr>
          <a:xfrm>
            <a:off x="7036677" y="1"/>
            <a:ext cx="5155323" cy="6857999"/>
          </a:xfrm>
          <a:custGeom>
            <a:avLst/>
            <a:gdLst>
              <a:gd name="connsiteX0" fmla="*/ 1940129 w 6186388"/>
              <a:gd name="connsiteY0" fmla="*/ 0 h 8229599"/>
              <a:gd name="connsiteX1" fmla="*/ 6186388 w 6186388"/>
              <a:gd name="connsiteY1" fmla="*/ 0 h 8229599"/>
              <a:gd name="connsiteX2" fmla="*/ 6186388 w 6186388"/>
              <a:gd name="connsiteY2" fmla="*/ 8229599 h 8229599"/>
              <a:gd name="connsiteX3" fmla="*/ 1963562 w 6186388"/>
              <a:gd name="connsiteY3" fmla="*/ 8229599 h 8229599"/>
              <a:gd name="connsiteX4" fmla="*/ 1926963 w 6186388"/>
              <a:gd name="connsiteY4" fmla="*/ 8200774 h 8229599"/>
              <a:gd name="connsiteX5" fmla="*/ 8711 w 6186388"/>
              <a:gd name="connsiteY5" fmla="*/ 4412567 h 8229599"/>
              <a:gd name="connsiteX6" fmla="*/ 0 w 6186388"/>
              <a:gd name="connsiteY6" fmla="*/ 4105608 h 8229599"/>
              <a:gd name="connsiteX7" fmla="*/ 0 w 6186388"/>
              <a:gd name="connsiteY7" fmla="*/ 4105536 h 8229599"/>
              <a:gd name="connsiteX8" fmla="*/ 8711 w 6186388"/>
              <a:gd name="connsiteY8" fmla="*/ 3798578 h 8229599"/>
              <a:gd name="connsiteX9" fmla="*/ 1926963 w 6186388"/>
              <a:gd name="connsiteY9" fmla="*/ 1037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6388" h="8229599">
                <a:moveTo>
                  <a:pt x="1940129" y="0"/>
                </a:moveTo>
                <a:lnTo>
                  <a:pt x="6186388" y="0"/>
                </a:lnTo>
                <a:lnTo>
                  <a:pt x="6186388" y="8229599"/>
                </a:lnTo>
                <a:lnTo>
                  <a:pt x="1963562" y="8229599"/>
                </a:lnTo>
                <a:lnTo>
                  <a:pt x="1926963" y="8200774"/>
                </a:lnTo>
                <a:cubicBezTo>
                  <a:pt x="823671" y="7288215"/>
                  <a:pt x="95431" y="5936458"/>
                  <a:pt x="8711" y="4412567"/>
                </a:cubicBezTo>
                <a:lnTo>
                  <a:pt x="0" y="4105608"/>
                </a:lnTo>
                <a:lnTo>
                  <a:pt x="0" y="4105536"/>
                </a:lnTo>
                <a:lnTo>
                  <a:pt x="8711" y="3798578"/>
                </a:lnTo>
                <a:cubicBezTo>
                  <a:pt x="95431" y="2274687"/>
                  <a:pt x="823671" y="922930"/>
                  <a:pt x="1926963" y="10370"/>
                </a:cubicBezTo>
                <a:close/>
              </a:path>
            </a:pathLst>
          </a:custGeom>
          <a:solidFill>
            <a:srgbClr val="C0C0C0"/>
          </a:solidFill>
        </p:spPr>
        <p:txBody>
          <a:bodyPr vert="horz" lIns="0" tIns="0" rIns="0" bIns="0" rtlCol="0" anchor="ctr">
            <a:normAutofit/>
          </a:bodyPr>
          <a:lstStyle>
            <a:lvl1pPr>
              <a:defRPr lang="en-US"/>
            </a:lvl1pPr>
          </a:lstStyle>
          <a:p>
            <a:pPr lvl="0" algn="ctr"/>
            <a:r>
              <a:rPr lang="en-US"/>
              <a:t>Click icon to add picture</a:t>
            </a:r>
          </a:p>
        </p:txBody>
      </p:sp>
      <p:sp>
        <p:nvSpPr>
          <p:cNvPr id="9" name="Text Placeholder 5">
            <a:extLst>
              <a:ext uri="{FF2B5EF4-FFF2-40B4-BE49-F238E27FC236}">
                <a16:creationId xmlns:a16="http://schemas.microsoft.com/office/drawing/2014/main" id="{869BCDAB-D595-4018-A663-405DCE8AA02B}"/>
              </a:ext>
            </a:extLst>
          </p:cNvPr>
          <p:cNvSpPr>
            <a:spLocks noGrp="1"/>
          </p:cNvSpPr>
          <p:nvPr>
            <p:ph type="body" sz="quarter" idx="10" hasCustomPrompt="1"/>
          </p:nvPr>
        </p:nvSpPr>
        <p:spPr>
          <a:xfrm>
            <a:off x="600340" y="1936152"/>
            <a:ext cx="5960983"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1" name="Title 1">
            <a:extLst>
              <a:ext uri="{FF2B5EF4-FFF2-40B4-BE49-F238E27FC236}">
                <a16:creationId xmlns:a16="http://schemas.microsoft.com/office/drawing/2014/main" id="{77F71FDF-98AE-435C-A23A-50D5ADA2EF2D}"/>
              </a:ext>
            </a:extLst>
          </p:cNvPr>
          <p:cNvSpPr>
            <a:spLocks noGrp="1"/>
          </p:cNvSpPr>
          <p:nvPr>
            <p:ph type="title" hasCustomPrompt="1"/>
          </p:nvPr>
        </p:nvSpPr>
        <p:spPr>
          <a:xfrm>
            <a:off x="598592" y="2458411"/>
            <a:ext cx="5960983"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17" name="Text Placeholder 5">
            <a:extLst>
              <a:ext uri="{FF2B5EF4-FFF2-40B4-BE49-F238E27FC236}">
                <a16:creationId xmlns:a16="http://schemas.microsoft.com/office/drawing/2014/main" id="{0BA66E56-0A6C-4EBE-9517-D7DBBFC2AC3B}"/>
              </a:ext>
            </a:extLst>
          </p:cNvPr>
          <p:cNvSpPr>
            <a:spLocks noGrp="1"/>
          </p:cNvSpPr>
          <p:nvPr>
            <p:ph type="body" sz="quarter" idx="12" hasCustomPrompt="1"/>
          </p:nvPr>
        </p:nvSpPr>
        <p:spPr>
          <a:xfrm>
            <a:off x="598592" y="4143487"/>
            <a:ext cx="596245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spTree>
    <p:extLst>
      <p:ext uri="{BB962C8B-B14F-4D97-AF65-F5344CB8AC3E}">
        <p14:creationId xmlns:p14="http://schemas.microsoft.com/office/powerpoint/2010/main" val="230546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Symbol">
    <p:spTree>
      <p:nvGrpSpPr>
        <p:cNvPr id="1" name=""/>
        <p:cNvGrpSpPr/>
        <p:nvPr/>
      </p:nvGrpSpPr>
      <p:grpSpPr>
        <a:xfrm>
          <a:off x="0" y="0"/>
          <a:ext cx="0" cy="0"/>
          <a:chOff x="0" y="0"/>
          <a:chExt cx="0" cy="0"/>
        </a:xfrm>
      </p:grpSpPr>
      <p:pic>
        <p:nvPicPr>
          <p:cNvPr id="3" name="Picture 2" descr="A picture containing necklet&#10;&#10;Description automatically generated">
            <a:extLst>
              <a:ext uri="{FF2B5EF4-FFF2-40B4-BE49-F238E27FC236}">
                <a16:creationId xmlns:a16="http://schemas.microsoft.com/office/drawing/2014/main" id="{E4B8666D-F8ED-4B65-9B86-B34E80AF177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746"/>
          <a:stretch/>
        </p:blipFill>
        <p:spPr>
          <a:xfrm>
            <a:off x="7688438" y="1041291"/>
            <a:ext cx="4022299" cy="4539195"/>
          </a:xfrm>
          <a:prstGeom prst="rect">
            <a:avLst/>
          </a:prstGeom>
        </p:spPr>
      </p:pic>
      <p:sp>
        <p:nvSpPr>
          <p:cNvPr id="9" name="Text Placeholder 5">
            <a:extLst>
              <a:ext uri="{FF2B5EF4-FFF2-40B4-BE49-F238E27FC236}">
                <a16:creationId xmlns:a16="http://schemas.microsoft.com/office/drawing/2014/main" id="{869BCDAB-D595-4018-A663-405DCE8AA02B}"/>
              </a:ext>
            </a:extLst>
          </p:cNvPr>
          <p:cNvSpPr>
            <a:spLocks noGrp="1"/>
          </p:cNvSpPr>
          <p:nvPr>
            <p:ph type="body" sz="quarter" idx="10" hasCustomPrompt="1"/>
          </p:nvPr>
        </p:nvSpPr>
        <p:spPr>
          <a:xfrm>
            <a:off x="600341" y="1936152"/>
            <a:ext cx="6597374" cy="522259"/>
          </a:xfrm>
          <a:prstGeom prst="rect">
            <a:avLst/>
          </a:prstGeom>
        </p:spPr>
        <p:txBody>
          <a:bodyPr wrap="square" lIns="0" tIns="0" rIns="0" bIns="237744" anchor="b">
            <a:spAutoFit/>
          </a:bodyPr>
          <a:lstStyle>
            <a:lvl1pPr>
              <a:defRPr kumimoji="0" lang="en-US" sz="1667" b="0" i="0" u="none" strike="noStrike" cap="none" spc="0" normalizeH="0" baseline="0" smtClean="0">
                <a:ln>
                  <a:noFill/>
                </a:ln>
                <a:solidFill>
                  <a:schemeClr val="tx2"/>
                </a:solidFill>
                <a:effectLst/>
                <a:uLnTx/>
                <a:uFillTx/>
                <a:latin typeface="+mj-lt"/>
                <a:cs typeface="Avenir Next World Demi" panose="020B0703020202020204" pitchFamily="34" charset="0"/>
              </a:defRPr>
            </a:lvl1pPr>
            <a:lvl2pPr>
              <a:defRPr lang="en-US" sz="2400" smtClean="0"/>
            </a:lvl2pPr>
            <a:lvl3pPr>
              <a:defRPr lang="en-US" sz="2000" smtClean="0"/>
            </a:lvl3pPr>
            <a:lvl4pPr>
              <a:defRPr lang="en-US" sz="1800" smtClean="0"/>
            </a:lvl4pPr>
            <a:lvl5pPr>
              <a:defRPr lang="en-US" sz="1800"/>
            </a:lvl5pPr>
          </a:lstStyle>
          <a:p>
            <a:pPr marR="0" lvl="0" fontAlgn="auto">
              <a:lnSpc>
                <a:spcPct val="110000"/>
              </a:lnSpc>
              <a:spcAft>
                <a:spcPts val="0"/>
              </a:spcAft>
              <a:buClrTx/>
              <a:buSzTx/>
              <a:tabLst/>
            </a:pPr>
            <a:r>
              <a:rPr lang="en-US"/>
              <a:t>Eyebrow (optional)</a:t>
            </a:r>
          </a:p>
        </p:txBody>
      </p:sp>
      <p:sp>
        <p:nvSpPr>
          <p:cNvPr id="11" name="Title 1">
            <a:extLst>
              <a:ext uri="{FF2B5EF4-FFF2-40B4-BE49-F238E27FC236}">
                <a16:creationId xmlns:a16="http://schemas.microsoft.com/office/drawing/2014/main" id="{77F71FDF-98AE-435C-A23A-50D5ADA2EF2D}"/>
              </a:ext>
            </a:extLst>
          </p:cNvPr>
          <p:cNvSpPr>
            <a:spLocks noGrp="1"/>
          </p:cNvSpPr>
          <p:nvPr>
            <p:ph type="title" hasCustomPrompt="1"/>
          </p:nvPr>
        </p:nvSpPr>
        <p:spPr>
          <a:xfrm>
            <a:off x="598592" y="2458411"/>
            <a:ext cx="6597374" cy="1685077"/>
          </a:xfrm>
        </p:spPr>
        <p:txBody>
          <a:bodyPr wrap="square" anchor="b">
            <a:spAutoFit/>
          </a:bodyPr>
          <a:lstStyle>
            <a:lvl1pPr>
              <a:defRPr sz="6000">
                <a:solidFill>
                  <a:schemeClr val="tx2"/>
                </a:solidFill>
                <a:latin typeface="+mj-lt"/>
              </a:defRPr>
            </a:lvl1pPr>
          </a:lstStyle>
          <a:p>
            <a:r>
              <a:rPr lang="en-US"/>
              <a:t>Presentation title goes here</a:t>
            </a:r>
          </a:p>
        </p:txBody>
      </p:sp>
      <p:sp>
        <p:nvSpPr>
          <p:cNvPr id="17" name="Text Placeholder 5">
            <a:extLst>
              <a:ext uri="{FF2B5EF4-FFF2-40B4-BE49-F238E27FC236}">
                <a16:creationId xmlns:a16="http://schemas.microsoft.com/office/drawing/2014/main" id="{0BA66E56-0A6C-4EBE-9517-D7DBBFC2AC3B}"/>
              </a:ext>
            </a:extLst>
          </p:cNvPr>
          <p:cNvSpPr>
            <a:spLocks noGrp="1"/>
          </p:cNvSpPr>
          <p:nvPr>
            <p:ph type="body" sz="quarter" idx="12" hasCustomPrompt="1"/>
          </p:nvPr>
        </p:nvSpPr>
        <p:spPr>
          <a:xfrm>
            <a:off x="598592" y="4143487"/>
            <a:ext cx="6599008" cy="363176"/>
          </a:xfrm>
          <a:prstGeom prst="rect">
            <a:avLst/>
          </a:prstGeom>
        </p:spPr>
        <p:txBody>
          <a:bodyPr wrap="square" lIns="0" tIns="54864" rIns="0" bIns="0">
            <a:spAutoFit/>
          </a:bodyPr>
          <a:lstStyle>
            <a:lvl1pPr>
              <a:defRPr kumimoji="0" lang="en-US" sz="20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
        <p:nvSpPr>
          <p:cNvPr id="12" name="Text Placeholder 5">
            <a:extLst>
              <a:ext uri="{FF2B5EF4-FFF2-40B4-BE49-F238E27FC236}">
                <a16:creationId xmlns:a16="http://schemas.microsoft.com/office/drawing/2014/main" id="{03EF6CBD-2492-460C-A159-130D0060A630}"/>
              </a:ext>
            </a:extLst>
          </p:cNvPr>
          <p:cNvSpPr>
            <a:spLocks noGrp="1"/>
          </p:cNvSpPr>
          <p:nvPr>
            <p:ph type="body" sz="quarter" idx="13" hasCustomPrompt="1"/>
          </p:nvPr>
        </p:nvSpPr>
        <p:spPr>
          <a:xfrm>
            <a:off x="593990" y="5930567"/>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Month 20XX</a:t>
            </a:r>
          </a:p>
        </p:txBody>
      </p:sp>
      <p:sp>
        <p:nvSpPr>
          <p:cNvPr id="13" name="Text Placeholder 5">
            <a:extLst>
              <a:ext uri="{FF2B5EF4-FFF2-40B4-BE49-F238E27FC236}">
                <a16:creationId xmlns:a16="http://schemas.microsoft.com/office/drawing/2014/main" id="{2D32CC87-DEC8-4E1B-95F5-37D3A0B0F86E}"/>
              </a:ext>
            </a:extLst>
          </p:cNvPr>
          <p:cNvSpPr>
            <a:spLocks noGrp="1"/>
          </p:cNvSpPr>
          <p:nvPr>
            <p:ph type="body" sz="quarter" idx="14" hasCustomPrompt="1"/>
          </p:nvPr>
        </p:nvSpPr>
        <p:spPr>
          <a:xfrm>
            <a:off x="593990" y="6176255"/>
            <a:ext cx="5382948" cy="205121"/>
          </a:xfrm>
          <a:prstGeom prst="rect">
            <a:avLst/>
          </a:prstGeom>
        </p:spPr>
        <p:txBody>
          <a:bodyPr vert="horz" wrap="square" lIns="0" tIns="0" rIns="137160" bIns="0" rtlCol="0" anchor="b">
            <a:spAutoFit/>
          </a:bodyPr>
          <a:lstStyle>
            <a:lvl1pPr>
              <a:defRPr kumimoji="0" lang="en-US" sz="1333" b="0" i="0" u="none" strike="noStrike" cap="none" spc="0" normalizeH="0" baseline="0" dirty="0" smtClean="0">
                <a:ln>
                  <a:noFill/>
                </a:ln>
                <a:solidFill>
                  <a:schemeClr val="tx1"/>
                </a:solidFill>
                <a:effectLst/>
                <a:uLnTx/>
                <a:uFillTx/>
                <a:latin typeface="Avenir Next World"/>
              </a:defRPr>
            </a:lvl1pPr>
          </a:lstStyle>
          <a:p>
            <a:pPr marR="0" lvl="0" fontAlgn="auto">
              <a:spcBef>
                <a:spcPts val="500"/>
              </a:spcBef>
              <a:spcAft>
                <a:spcPts val="0"/>
              </a:spcAft>
              <a:buClrTx/>
              <a:buSzTx/>
              <a:tabLst/>
            </a:pPr>
            <a:r>
              <a:rPr lang="en-US"/>
              <a:t>First, Last Name</a:t>
            </a:r>
          </a:p>
        </p:txBody>
      </p:sp>
      <p:pic>
        <p:nvPicPr>
          <p:cNvPr id="10" name="Graphic 9">
            <a:extLst>
              <a:ext uri="{FF2B5EF4-FFF2-40B4-BE49-F238E27FC236}">
                <a16:creationId xmlns:a16="http://schemas.microsoft.com/office/drawing/2014/main" id="{9565F55E-088B-4ED0-A650-99752ADA87E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340" y="474266"/>
            <a:ext cx="2151062" cy="567025"/>
          </a:xfrm>
          <a:prstGeom prst="rect">
            <a:avLst/>
          </a:prstGeom>
        </p:spPr>
      </p:pic>
    </p:spTree>
    <p:extLst>
      <p:ext uri="{BB962C8B-B14F-4D97-AF65-F5344CB8AC3E}">
        <p14:creationId xmlns:p14="http://schemas.microsoft.com/office/powerpoint/2010/main" val="6679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0A4319-66F3-4E8E-87E3-8B0650E0CDA4}"/>
              </a:ext>
            </a:extLst>
          </p:cNvPr>
          <p:cNvSpPr>
            <a:spLocks noGrp="1"/>
          </p:cNvSpPr>
          <p:nvPr>
            <p:ph type="title" hasCustomPrompt="1"/>
          </p:nvPr>
        </p:nvSpPr>
        <p:spPr>
          <a:xfrm>
            <a:off x="593990" y="2330642"/>
            <a:ext cx="11002698" cy="2246769"/>
          </a:xfrm>
        </p:spPr>
        <p:txBody>
          <a:bodyPr wrap="square" anchor="b">
            <a:spAutoFit/>
          </a:bodyPr>
          <a:lstStyle>
            <a:lvl1pPr>
              <a:defRPr sz="8000">
                <a:solidFill>
                  <a:schemeClr val="tx2"/>
                </a:solidFill>
                <a:latin typeface="+mj-lt"/>
              </a:defRPr>
            </a:lvl1pPr>
          </a:lstStyle>
          <a:p>
            <a:r>
              <a:rPr lang="en-US"/>
              <a:t>Divider slide title goes here</a:t>
            </a:r>
          </a:p>
        </p:txBody>
      </p:sp>
      <p:sp>
        <p:nvSpPr>
          <p:cNvPr id="9" name="Text Placeholder 5">
            <a:extLst>
              <a:ext uri="{FF2B5EF4-FFF2-40B4-BE49-F238E27FC236}">
                <a16:creationId xmlns:a16="http://schemas.microsoft.com/office/drawing/2014/main" id="{CC20CCCE-CBB9-47BE-BBA6-82A5FD35B04F}"/>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spTree>
    <p:extLst>
      <p:ext uri="{BB962C8B-B14F-4D97-AF65-F5344CB8AC3E}">
        <p14:creationId xmlns:p14="http://schemas.microsoft.com/office/powerpoint/2010/main" val="41620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Electric Blue">
    <p:bg>
      <p:bgPr>
        <a:solidFill>
          <a:srgbClr val="1010EB"/>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A908702-7E3C-4020-BBFF-B6F1E20AA5AA}"/>
              </a:ext>
            </a:extLst>
          </p:cNvPr>
          <p:cNvSpPr>
            <a:spLocks noGrp="1"/>
          </p:cNvSpPr>
          <p:nvPr>
            <p:ph type="title" hasCustomPrompt="1"/>
          </p:nvPr>
        </p:nvSpPr>
        <p:spPr>
          <a:xfrm>
            <a:off x="593990" y="2330642"/>
            <a:ext cx="11002698" cy="2246769"/>
          </a:xfrm>
        </p:spPr>
        <p:txBody>
          <a:bodyPr wrap="square" anchor="b">
            <a:spAutoFit/>
          </a:bodyPr>
          <a:lstStyle>
            <a:lvl1pPr>
              <a:defRPr sz="8000">
                <a:solidFill>
                  <a:srgbClr val="FFFFFF"/>
                </a:solidFill>
                <a:latin typeface="+mj-lt"/>
              </a:defRPr>
            </a:lvl1pPr>
          </a:lstStyle>
          <a:p>
            <a:r>
              <a:rPr lang="en-US"/>
              <a:t>Divider slide title goes here</a:t>
            </a:r>
          </a:p>
        </p:txBody>
      </p:sp>
      <p:sp>
        <p:nvSpPr>
          <p:cNvPr id="5" name="Text Placeholder 5">
            <a:extLst>
              <a:ext uri="{FF2B5EF4-FFF2-40B4-BE49-F238E27FC236}">
                <a16:creationId xmlns:a16="http://schemas.microsoft.com/office/drawing/2014/main" id="{2CEAB419-32B8-41C7-A1B7-296CF5F57EBA}"/>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rgbClr val="FFFFFF"/>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pic>
        <p:nvPicPr>
          <p:cNvPr id="6" name="Graphic 5">
            <a:extLst>
              <a:ext uri="{FF2B5EF4-FFF2-40B4-BE49-F238E27FC236}">
                <a16:creationId xmlns:a16="http://schemas.microsoft.com/office/drawing/2014/main" id="{75C645B3-D022-4BD7-A054-1FF2781B3A5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2453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with Background Image">
    <p:bg>
      <p:bgPr>
        <a:solidFill>
          <a:schemeClr val="bg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D00C06B-FE7D-4CCB-A96D-F8B52813546C}"/>
              </a:ex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prstGeom prst="rect">
            <a:avLst/>
          </a:prstGeom>
          <a:solidFill>
            <a:srgbClr val="C0C0C0"/>
          </a:solidFill>
        </p:spPr>
        <p:txBody>
          <a:bodyPr vert="horz" lIns="0" tIns="0" rIns="0" bIns="0" rtlCol="0" anchor="ctr">
            <a:normAutofit/>
          </a:bodyPr>
          <a:lstStyle>
            <a:lvl1pPr>
              <a:defRPr lang="en-US" dirty="0"/>
            </a:lvl1pPr>
          </a:lstStyle>
          <a:p>
            <a:pPr lvl="0" algn="ctr"/>
            <a:r>
              <a:rPr lang="en-US"/>
              <a:t>Click icon to add picture</a:t>
            </a:r>
          </a:p>
        </p:txBody>
      </p:sp>
      <p:sp>
        <p:nvSpPr>
          <p:cNvPr id="11" name="Title 1">
            <a:extLst>
              <a:ext uri="{FF2B5EF4-FFF2-40B4-BE49-F238E27FC236}">
                <a16:creationId xmlns:a16="http://schemas.microsoft.com/office/drawing/2014/main" id="{53E2A480-9FD0-4559-AE2D-7E33F938A162}"/>
              </a:ext>
            </a:extLst>
          </p:cNvPr>
          <p:cNvSpPr>
            <a:spLocks noGrp="1"/>
          </p:cNvSpPr>
          <p:nvPr>
            <p:ph type="title" hasCustomPrompt="1"/>
          </p:nvPr>
        </p:nvSpPr>
        <p:spPr>
          <a:xfrm>
            <a:off x="593990" y="2330642"/>
            <a:ext cx="11002698" cy="2246769"/>
          </a:xfrm>
        </p:spPr>
        <p:txBody>
          <a:bodyPr wrap="square" anchor="b">
            <a:spAutoFit/>
          </a:bodyPr>
          <a:lstStyle>
            <a:lvl1pPr>
              <a:defRPr sz="8000">
                <a:solidFill>
                  <a:schemeClr val="tx1"/>
                </a:solidFill>
                <a:latin typeface="+mj-lt"/>
              </a:defRPr>
            </a:lvl1pPr>
          </a:lstStyle>
          <a:p>
            <a:r>
              <a:rPr lang="en-US"/>
              <a:t>Divider slide title goes here</a:t>
            </a:r>
          </a:p>
        </p:txBody>
      </p:sp>
      <p:sp>
        <p:nvSpPr>
          <p:cNvPr id="8" name="Text Placeholder 5">
            <a:extLst>
              <a:ext uri="{FF2B5EF4-FFF2-40B4-BE49-F238E27FC236}">
                <a16:creationId xmlns:a16="http://schemas.microsoft.com/office/drawing/2014/main" id="{2A7B87F2-5331-4080-9EDB-FD517120EAD8}"/>
              </a:ext>
            </a:extLst>
          </p:cNvPr>
          <p:cNvSpPr>
            <a:spLocks noGrp="1"/>
          </p:cNvSpPr>
          <p:nvPr>
            <p:ph type="body" sz="quarter" idx="12" hasCustomPrompt="1"/>
          </p:nvPr>
        </p:nvSpPr>
        <p:spPr>
          <a:xfrm>
            <a:off x="593990" y="4577411"/>
            <a:ext cx="9140031" cy="430887"/>
          </a:xfrm>
          <a:prstGeom prst="rect">
            <a:avLst/>
          </a:prstGeom>
        </p:spPr>
        <p:txBody>
          <a:bodyPr wrap="square" lIns="0" tIns="45720" rIns="0" bIns="0">
            <a:spAutoFit/>
          </a:bodyPr>
          <a:lstStyle>
            <a:lvl1pPr>
              <a:defRPr kumimoji="0" lang="en-US" sz="2500" b="0" i="0" u="none" strike="noStrike" cap="none" spc="0" normalizeH="0" baseline="0" dirty="0" smtClean="0">
                <a:ln>
                  <a:noFill/>
                </a:ln>
                <a:solidFill>
                  <a:schemeClr val="tx1"/>
                </a:solidFill>
                <a:effectLst/>
                <a:uLnTx/>
                <a:uFillTx/>
                <a:latin typeface="+mj-lt"/>
                <a:cs typeface="Avenir Next World Demi" panose="020B0703020202020204" pitchFamily="34" charset="0"/>
              </a:defRPr>
            </a:lvl1pPr>
          </a:lstStyle>
          <a:p>
            <a:pPr marR="0" lvl="0" fontAlgn="auto">
              <a:spcAft>
                <a:spcPts val="0"/>
              </a:spcAft>
              <a:buClrTx/>
              <a:buSzTx/>
              <a:tabLst/>
            </a:pPr>
            <a:r>
              <a:rPr lang="en-US"/>
              <a:t>Subtitle goes here</a:t>
            </a:r>
          </a:p>
        </p:txBody>
      </p:sp>
      <p:pic>
        <p:nvPicPr>
          <p:cNvPr id="6" name="Graphic 5">
            <a:extLst>
              <a:ext uri="{FF2B5EF4-FFF2-40B4-BE49-F238E27FC236}">
                <a16:creationId xmlns:a16="http://schemas.microsoft.com/office/drawing/2014/main" id="{3C23637C-7C7B-4BD1-9C8C-810263FB807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156055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661" y="364687"/>
            <a:ext cx="11002363" cy="332143"/>
          </a:xfrm>
          <a:prstGeom prst="rect">
            <a:avLst/>
          </a:prstGeom>
        </p:spPr>
        <p:txBody>
          <a:bodyPr vert="horz" wrap="square" lIns="0" tIns="0" rIns="0" bIns="0" rtlCol="0" anchor="t">
            <a:spAutoFit/>
          </a:bodyPr>
          <a:lstStyle/>
          <a:p>
            <a:r>
              <a:rPr lang="en-US"/>
              <a:t>Slide title goes here </a:t>
            </a:r>
          </a:p>
        </p:txBody>
      </p:sp>
      <p:sp>
        <p:nvSpPr>
          <p:cNvPr id="8" name="Text Placeholder 7">
            <a:extLst>
              <a:ext uri="{FF2B5EF4-FFF2-40B4-BE49-F238E27FC236}">
                <a16:creationId xmlns:a16="http://schemas.microsoft.com/office/drawing/2014/main" id="{BB5F53D9-B0A8-4B83-BFB8-7947796D5DA9}"/>
              </a:ext>
            </a:extLst>
          </p:cNvPr>
          <p:cNvSpPr>
            <a:spLocks noGrp="1"/>
          </p:cNvSpPr>
          <p:nvPr>
            <p:ph type="body" idx="1"/>
          </p:nvPr>
        </p:nvSpPr>
        <p:spPr>
          <a:xfrm>
            <a:off x="593990" y="1016001"/>
            <a:ext cx="11002033" cy="498069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963083" y="6388448"/>
            <a:ext cx="8770938" cy="128240"/>
          </a:xfrm>
          <a:prstGeom prst="rect">
            <a:avLst/>
          </a:prstGeom>
        </p:spPr>
        <p:txBody>
          <a:bodyPr vert="horz" wrap="square" lIns="0" tIns="0" rIns="0" bIns="0" rtlCol="0" anchor="b">
            <a:spAutoFit/>
          </a:bodyPr>
          <a:lstStyle>
            <a:lvl1pPr algn="l">
              <a:defRPr lang="en-US" sz="833"/>
            </a:lvl1pPr>
          </a:lstStyle>
          <a:p>
            <a:r>
              <a:rPr lang="en-US"/>
              <a:t>Distributor Compliance Presentation - June 2023 - Public</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593991" y="6388448"/>
            <a:ext cx="253999" cy="128240"/>
          </a:xfrm>
          <a:prstGeom prst="rect">
            <a:avLst/>
          </a:prstGeom>
        </p:spPr>
        <p:txBody>
          <a:bodyPr vert="horz" wrap="square" lIns="0" tIns="0" rIns="0" bIns="0" rtlCol="0" anchor="b">
            <a:spAutoFit/>
          </a:bodyPr>
          <a:lstStyle>
            <a:lvl1pPr algn="l">
              <a:defRPr sz="833">
                <a:solidFill>
                  <a:schemeClr val="tx1"/>
                </a:solidFill>
              </a:defRPr>
            </a:lvl1pPr>
          </a:lstStyle>
          <a:p>
            <a:fld id="{CD0300D1-3F1C-4290-A0D1-7CD19DBD9909}" type="slidenum">
              <a:rPr lang="en-US" smtClean="0"/>
              <a:pPr/>
              <a:t>‹#›</a:t>
            </a:fld>
            <a:endParaRPr lang="en-US"/>
          </a:p>
        </p:txBody>
      </p:sp>
      <p:pic>
        <p:nvPicPr>
          <p:cNvPr id="7" name="Graphic 6">
            <a:extLst>
              <a:ext uri="{FF2B5EF4-FFF2-40B4-BE49-F238E27FC236}">
                <a16:creationId xmlns:a16="http://schemas.microsoft.com/office/drawing/2014/main" id="{4966D74C-F830-4415-A191-A6D50CA2ADCA}"/>
              </a:ext>
              <a:ext uri="{C183D7F6-B498-43B3-948B-1728B52AA6E4}">
                <adec:decorative xmlns:adec="http://schemas.microsoft.com/office/drawing/2017/decorative" val="1"/>
              </a:ext>
            </a:extLst>
          </p:cNvPr>
          <p:cNvPicPr>
            <a:picLocks noChangeAspect="1"/>
          </p:cNvPicPr>
          <p:nvPr userDrawn="1"/>
        </p:nvPicPr>
        <p:blipFill>
          <a:blip r:embed="rId41" cstate="screen">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0428502" y="6329634"/>
            <a:ext cx="1168186" cy="191740"/>
          </a:xfrm>
          <a:prstGeom prst="rect">
            <a:avLst/>
          </a:prstGeom>
        </p:spPr>
      </p:pic>
    </p:spTree>
    <p:extLst>
      <p:ext uri="{BB962C8B-B14F-4D97-AF65-F5344CB8AC3E}">
        <p14:creationId xmlns:p14="http://schemas.microsoft.com/office/powerpoint/2010/main" val="1023986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700" r:id="rId37"/>
    <p:sldLayoutId id="2147483708" r:id="rId38"/>
    <p:sldLayoutId id="2147483709" r:id="rId39"/>
  </p:sldLayoutIdLst>
  <p:hf sldNum="0" hdr="0" dt="0"/>
  <p:txStyles>
    <p:titleStyle>
      <a:lvl1pPr algn="l" defTabSz="914363" rtl="0" eaLnBrk="1" latinLnBrk="0" hangingPunct="1">
        <a:lnSpc>
          <a:spcPct val="90000"/>
        </a:lnSpc>
        <a:spcBef>
          <a:spcPct val="0"/>
        </a:spcBef>
        <a:buNone/>
        <a:defRPr lang="en-US" sz="2333" b="0" kern="1200" dirty="0">
          <a:solidFill>
            <a:schemeClr val="tx1"/>
          </a:solidFill>
          <a:latin typeface="+mj-lt"/>
          <a:ea typeface="+mj-ea"/>
          <a:cs typeface="Avenir Next World" panose="020B0503020202020204" pitchFamily="34" charset="0"/>
        </a:defRPr>
      </a:lvl1pPr>
    </p:titleStyle>
    <p:body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08">
          <p15:clr>
            <a:srgbClr val="A4A3A4"/>
          </p15:clr>
        </p15:guide>
        <p15:guide id="4" pos="360">
          <p15:clr>
            <a:srgbClr val="A4A3A4"/>
          </p15:clr>
        </p15:guide>
        <p15:guide id="7" pos="1776">
          <p15:clr>
            <a:srgbClr val="A4A3A4"/>
          </p15:clr>
        </p15:guide>
        <p15:guide id="8" pos="3192">
          <p15:clr>
            <a:srgbClr val="A4A3A4"/>
          </p15:clr>
        </p15:guide>
        <p15:guide id="9" pos="6024">
          <p15:clr>
            <a:srgbClr val="A4A3A4"/>
          </p15:clr>
        </p15:guide>
        <p15:guide id="10" pos="7440">
          <p15:clr>
            <a:srgbClr val="A4A3A4"/>
          </p15:clr>
        </p15:guide>
        <p15:guide id="11" pos="449">
          <p15:clr>
            <a:srgbClr val="5ACBF0"/>
          </p15:clr>
        </p15:guide>
        <p15:guide id="12" pos="8766">
          <p15:clr>
            <a:srgbClr val="5ACBF0"/>
          </p15:clr>
        </p15:guide>
        <p15:guide id="13" orient="horz" pos="960">
          <p15:clr>
            <a:srgbClr val="A4A3A4"/>
          </p15:clr>
        </p15:guide>
        <p15:guide id="14" orient="horz" pos="768">
          <p15:clr>
            <a:srgbClr val="A4A3A4"/>
          </p15:clr>
        </p15:guide>
        <p15:guide id="15" orient="horz" pos="4638">
          <p15:clr>
            <a:srgbClr val="A4A3A4"/>
          </p15:clr>
        </p15:guide>
        <p15:guide id="16" orient="horz" pos="264">
          <p15:clr>
            <a:srgbClr val="A4A3A4"/>
          </p15:clr>
        </p15:guide>
        <p15:guide id="17" orient="horz" pos="4926">
          <p15:clr>
            <a:srgbClr val="A4A3A4"/>
          </p15:clr>
        </p15:guide>
        <p15:guide id="18" pos="1688">
          <p15:clr>
            <a:srgbClr val="5ACBF0"/>
          </p15:clr>
        </p15:guide>
        <p15:guide id="19" pos="1863">
          <p15:clr>
            <a:srgbClr val="5ACBF0"/>
          </p15:clr>
        </p15:guide>
        <p15:guide id="20" pos="3102">
          <p15:clr>
            <a:srgbClr val="5ACBF0"/>
          </p15:clr>
        </p15:guide>
        <p15:guide id="21" pos="3281">
          <p15:clr>
            <a:srgbClr val="5ACBF0"/>
          </p15:clr>
        </p15:guide>
        <p15:guide id="22" pos="4697">
          <p15:clr>
            <a:srgbClr val="5ACBF0"/>
          </p15:clr>
        </p15:guide>
        <p15:guide id="23" pos="4518">
          <p15:clr>
            <a:srgbClr val="5ACBF0"/>
          </p15:clr>
        </p15:guide>
        <p15:guide id="24" pos="6111">
          <p15:clr>
            <a:srgbClr val="5ACBF0"/>
          </p15:clr>
        </p15:guide>
        <p15:guide id="25" pos="5936">
          <p15:clr>
            <a:srgbClr val="5ACBF0"/>
          </p15:clr>
        </p15:guide>
        <p15:guide id="26" pos="7350">
          <p15:clr>
            <a:srgbClr val="5ACBF0"/>
          </p15:clr>
        </p15:guide>
        <p15:guide id="27" pos="7526">
          <p15:clr>
            <a:srgbClr val="5ACBF0"/>
          </p15:clr>
        </p15:guide>
        <p15:guide id="30" pos="8856">
          <p15:clr>
            <a:srgbClr val="A4A3A4"/>
          </p15:clr>
        </p15:guide>
        <p15:guide id="31" pos="2397">
          <p15:clr>
            <a:srgbClr val="FBAE40"/>
          </p15:clr>
        </p15:guide>
        <p15:guide id="32" pos="2561">
          <p15:clr>
            <a:srgbClr val="FBAE40"/>
          </p15:clr>
        </p15:guide>
        <p15:guide id="33" pos="6645">
          <p15:clr>
            <a:srgbClr val="FBAE40"/>
          </p15:clr>
        </p15:guide>
        <p15:guide id="34" pos="6820">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qsels.com/en/public-domain-photo-zkeps" TargetMode="External"/><Relationship Id="rId2" Type="http://schemas.openxmlformats.org/officeDocument/2006/relationships/image" Target="../media/image14.jpeg"/><Relationship Id="rId1" Type="http://schemas.openxmlformats.org/officeDocument/2006/relationships/slideLayout" Target="../slideLayouts/slideLayout20.xml"/><Relationship Id="rId4" Type="http://schemas.openxmlformats.org/officeDocument/2006/relationships/hyperlink" Target="https://www.medtronic.com/us-en/about/corporate-governance/distributor-complianc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edtronic.com/content/dam/medtronic-com/global/Corporate/Documents/distributor-resources/quality-guidelines.pptx" TargetMode="External"/><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hyperlink" Target="https://wwwp.medtronic.com/extregistration/login/showLogin?appName=MPX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edtronic.com/us-en/about/corporate-governance/distributor-compliance.html" TargetMode="External"/><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voiceyourconcernline.com/" TargetMode="Externa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8" Type="http://schemas.openxmlformats.org/officeDocument/2006/relationships/hyperlink" Target="mailto:jac.lim@medtronic.com" TargetMode="External"/><Relationship Id="rId13" Type="http://schemas.openxmlformats.org/officeDocument/2006/relationships/hyperlink" Target="mailto:vera.wu@medtronic.com" TargetMode="External"/><Relationship Id="rId3" Type="http://schemas.openxmlformats.org/officeDocument/2006/relationships/hyperlink" Target="mailto:nieves.liste@medtronic.com" TargetMode="External"/><Relationship Id="rId7" Type="http://schemas.openxmlformats.org/officeDocument/2006/relationships/hyperlink" Target="mailto:Hector.romero@medtronic.com" TargetMode="External"/><Relationship Id="rId12" Type="http://schemas.openxmlformats.org/officeDocument/2006/relationships/hyperlink" Target="mailto:gemma.chen2@medtronic.com" TargetMode="External"/><Relationship Id="rId17" Type="http://schemas.openxmlformats.org/officeDocument/2006/relationships/hyperlink" Target="mailto:george.c.deden@medtronic.com" TargetMode="External"/><Relationship Id="rId2" Type="http://schemas.openxmlformats.org/officeDocument/2006/relationships/notesSlide" Target="../notesSlides/notesSlide4.xml"/><Relationship Id="rId16" Type="http://schemas.openxmlformats.org/officeDocument/2006/relationships/hyperlink" Target="mailto:eulalia.mesanza.costa@medtronic.com" TargetMode="External"/><Relationship Id="rId1" Type="http://schemas.openxmlformats.org/officeDocument/2006/relationships/slideLayout" Target="../slideLayouts/slideLayout39.xml"/><Relationship Id="rId6" Type="http://schemas.openxmlformats.org/officeDocument/2006/relationships/hyperlink" Target="mailto:walid.fahim@medtronic.com" TargetMode="External"/><Relationship Id="rId11" Type="http://schemas.openxmlformats.org/officeDocument/2006/relationships/hyperlink" Target="mailto:Jing.zhao2@medtronic.com" TargetMode="External"/><Relationship Id="rId5" Type="http://schemas.openxmlformats.org/officeDocument/2006/relationships/hyperlink" Target="mailto:m.guadalupe.abigail.martinez@medtronic.com" TargetMode="External"/><Relationship Id="rId15" Type="http://schemas.openxmlformats.org/officeDocument/2006/relationships/hyperlink" Target="mailto:jose.m.ayala@medtronic.com" TargetMode="External"/><Relationship Id="rId10" Type="http://schemas.openxmlformats.org/officeDocument/2006/relationships/hyperlink" Target="mailto:Yann.shuang.lee@medtronic.com" TargetMode="External"/><Relationship Id="rId4" Type="http://schemas.openxmlformats.org/officeDocument/2006/relationships/hyperlink" Target="mailto:vera.ivanenko@medtronic.com" TargetMode="External"/><Relationship Id="rId9" Type="http://schemas.openxmlformats.org/officeDocument/2006/relationships/hyperlink" Target="mailto:nobuaki.tanaka@medtronic.com" TargetMode="External"/><Relationship Id="rId14" Type="http://schemas.openxmlformats.org/officeDocument/2006/relationships/hyperlink" Target="mailto:Vera.Wu@medtronic.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www.medtronic.com/us-en/about/corporate-governance/distributor-compliance.html" TargetMode="External"/><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medtronic.com/us-en/about/corporate-governance/distributor-compliance.html" TargetMode="Externa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medtronic.com/us-en/about/corporate-governance/distributor-compliance.html" TargetMode="External"/><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A393B81-5828-4AE0-A1EE-88B14BBE9E2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p:blipFill>
        <p:spPr>
          <a:xfrm>
            <a:off x="7036677" y="1"/>
            <a:ext cx="5155323" cy="6857999"/>
          </a:xfrm>
        </p:spPr>
      </p:pic>
      <p:sp>
        <p:nvSpPr>
          <p:cNvPr id="19" name="Title 20">
            <a:extLst>
              <a:ext uri="{FF2B5EF4-FFF2-40B4-BE49-F238E27FC236}">
                <a16:creationId xmlns:a16="http://schemas.microsoft.com/office/drawing/2014/main" id="{29A91A3E-1555-4546-BF67-C30A507770BF}"/>
              </a:ext>
            </a:extLst>
          </p:cNvPr>
          <p:cNvSpPr>
            <a:spLocks noGrp="1"/>
          </p:cNvSpPr>
          <p:nvPr>
            <p:ph type="title"/>
          </p:nvPr>
        </p:nvSpPr>
        <p:spPr>
          <a:xfrm>
            <a:off x="600067" y="1568500"/>
            <a:ext cx="5960983" cy="4007251"/>
          </a:xfrm>
        </p:spPr>
        <p:txBody>
          <a:bodyPr/>
          <a:lstStyle/>
          <a:p>
            <a:r>
              <a:rPr lang="ru" sz="4800" dirty="0"/>
              <a:t>Презентация</a:t>
            </a:r>
            <a:r>
              <a:rPr lang="en-US" sz="4800" dirty="0"/>
              <a:t> </a:t>
            </a:r>
            <a:r>
              <a:rPr lang="ru-RU" sz="4800" dirty="0"/>
              <a:t>для</a:t>
            </a:r>
            <a:r>
              <a:rPr lang="ru" sz="4800" dirty="0"/>
              <a:t> дистрибьюторов по соблюдению нормативных требований (комплаенс)</a:t>
            </a:r>
          </a:p>
        </p:txBody>
      </p:sp>
      <p:sp>
        <p:nvSpPr>
          <p:cNvPr id="20" name="Text Placeholder 22">
            <a:extLst>
              <a:ext uri="{FF2B5EF4-FFF2-40B4-BE49-F238E27FC236}">
                <a16:creationId xmlns:a16="http://schemas.microsoft.com/office/drawing/2014/main" id="{7D2AB061-5F03-4095-AF07-292CEE3A2A62}"/>
              </a:ext>
            </a:extLst>
          </p:cNvPr>
          <p:cNvSpPr>
            <a:spLocks noGrp="1"/>
          </p:cNvSpPr>
          <p:nvPr>
            <p:ph type="body" sz="quarter" idx="12"/>
          </p:nvPr>
        </p:nvSpPr>
        <p:spPr>
          <a:xfrm>
            <a:off x="598592" y="4143488"/>
            <a:ext cx="5962458" cy="799193"/>
          </a:xfrm>
        </p:spPr>
        <p:txBody>
          <a:bodyPr/>
          <a:lstStyle/>
          <a:p>
            <a:endParaRPr lang="en-US" dirty="0"/>
          </a:p>
          <a:p>
            <a:endParaRPr lang="en-US" dirty="0"/>
          </a:p>
        </p:txBody>
      </p:sp>
      <p:sp>
        <p:nvSpPr>
          <p:cNvPr id="24" name="Text Placeholder 23">
            <a:extLst>
              <a:ext uri="{FF2B5EF4-FFF2-40B4-BE49-F238E27FC236}">
                <a16:creationId xmlns:a16="http://schemas.microsoft.com/office/drawing/2014/main" id="{EAAA89AF-342C-40D4-88D8-5CCC744AE6EE}"/>
              </a:ext>
            </a:extLst>
          </p:cNvPr>
          <p:cNvSpPr>
            <a:spLocks noGrp="1"/>
          </p:cNvSpPr>
          <p:nvPr>
            <p:ph type="body" sz="quarter" idx="13"/>
          </p:nvPr>
        </p:nvSpPr>
        <p:spPr>
          <a:xfrm>
            <a:off x="593990" y="5930504"/>
            <a:ext cx="5382948" cy="205184"/>
          </a:xfrm>
        </p:spPr>
        <p:txBody>
          <a:bodyPr/>
          <a:lstStyle/>
          <a:p>
            <a:r>
              <a:rPr lang="ru" dirty="0"/>
              <a:t>Имя </a:t>
            </a:r>
            <a:r>
              <a:rPr lang="en-US" dirty="0"/>
              <a:t>DRO</a:t>
            </a:r>
            <a:endParaRPr lang="ru" dirty="0"/>
          </a:p>
        </p:txBody>
      </p:sp>
    </p:spTree>
    <p:extLst>
      <p:ext uri="{BB962C8B-B14F-4D97-AF65-F5344CB8AC3E}">
        <p14:creationId xmlns:p14="http://schemas.microsoft.com/office/powerpoint/2010/main" val="28322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Картинка, содержащая текст, канцелярские принадлежности, почерк, канцелярские принадлежности&#10;&#10;Описание генерируется автоматически">
            <a:extLst>
              <a:ext uri="{FF2B5EF4-FFF2-40B4-BE49-F238E27FC236}">
                <a16:creationId xmlns:a16="http://schemas.microsoft.com/office/drawing/2014/main" id="{C3345F9C-067B-38B5-09AA-9D1BEEF03433}"/>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38105" y="5186456"/>
            <a:ext cx="1645014" cy="109728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194880"/>
            <a:ext cx="11002363" cy="332143"/>
          </a:xfrm>
        </p:spPr>
        <p:txBody>
          <a:bodyPr/>
          <a:lstStyle/>
          <a:p>
            <a:r>
              <a:rPr lang="ru" dirty="0"/>
              <a:t>Бухгалтерские книги и бухгалтерские записи</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708025"/>
            <a:ext cx="3509698" cy="861774"/>
          </a:xfrm>
        </p:spPr>
        <p:txBody>
          <a:bodyPr/>
          <a:lstStyle/>
          <a:p>
            <a:r>
              <a:rPr lang="ru" sz="2800" dirty="0"/>
              <a:t>Ключевые элементы</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661" y="1569799"/>
            <a:ext cx="3507052" cy="4136558"/>
          </a:xfrm>
        </p:spPr>
        <p:txBody>
          <a:bodyPr>
            <a:normAutofit fontScale="77500" lnSpcReduction="2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Вести учет закупок, продаж, маркетинговых расходов и программ обучения работников здравоохранения в течение периода, установленного в соглашении и в соответствии с локальным  законодательством</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Предоставить компании Medtronic (или ее уполномоченному представителю) полный и неограниченный доступ к бухгалтерским записям, связанным с продажами и маркетинговой деятельностью компании </a:t>
            </a:r>
            <a:r>
              <a:rPr lang="en-US" altLang="en-US" sz="1600" dirty="0">
                <a:ea typeface="Calibri" panose="020F0502020204030204" pitchFamily="34" charset="0"/>
                <a:cs typeface="Arial" panose="020B0604020202020204" pitchFamily="34" charset="0"/>
              </a:rPr>
              <a:t>Medtronic.</a:t>
            </a:r>
            <a:endParaRPr lang="ru" altLang="en-US" sz="1600" dirty="0">
              <a:ea typeface="Calibri" panose="020F0502020204030204" pitchFamily="34" charset="0"/>
              <a:cs typeface="Arial" panose="020B0604020202020204" pitchFamily="34" charset="0"/>
            </a:endParaRP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Предоставление отчета о запасах и продажах на рынке по единицам Продукции </a:t>
            </a:r>
            <a:r>
              <a:rPr lang="ru-RU" altLang="en-US" sz="1600" dirty="0">
                <a:ea typeface="Calibri" panose="020F0502020204030204" pitchFamily="34" charset="0"/>
                <a:cs typeface="Arial" panose="020B0604020202020204" pitchFamily="34" charset="0"/>
              </a:rPr>
              <a:t>компании </a:t>
            </a:r>
            <a:r>
              <a:rPr lang="en-US" altLang="en-US" sz="1600" dirty="0">
                <a:ea typeface="Calibri" panose="020F0502020204030204" pitchFamily="34" charset="0"/>
                <a:cs typeface="Arial" panose="020B0604020202020204" pitchFamily="34" charset="0"/>
              </a:rPr>
              <a:t>Medtronic </a:t>
            </a:r>
            <a:r>
              <a:rPr lang="ru" altLang="en-US" sz="1600" dirty="0">
                <a:ea typeface="Calibri" panose="020F0502020204030204" pitchFamily="34" charset="0"/>
                <a:cs typeface="Arial" panose="020B0604020202020204" pitchFamily="34" charset="0"/>
              </a:rPr>
              <a:t>по запросу</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708025"/>
            <a:ext cx="3512344" cy="861774"/>
          </a:xfrm>
        </p:spPr>
        <p:txBody>
          <a:bodyPr/>
          <a:lstStyle/>
          <a:p>
            <a:r>
              <a:rPr lang="ru" sz="2800" dirty="0"/>
              <a:t>На что следует обратить внимание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14396" y="1601304"/>
            <a:ext cx="3507052" cy="4136558"/>
          </a:xfrm>
        </p:spPr>
        <p:txBody>
          <a:bodyPr>
            <a:normAutofit fontScale="25000" lnSpcReduction="20000"/>
          </a:bodyPr>
          <a:lstStyle/>
          <a:p>
            <a:pPr marL="285739" indent="-285739">
              <a:lnSpc>
                <a:spcPct val="120000"/>
              </a:lnSpc>
              <a:buFont typeface="Arial" panose="020B0604020202020204" pitchFamily="34" charset="0"/>
              <a:buChar char="•"/>
            </a:pPr>
            <a:r>
              <a:rPr lang="ru" sz="5600" dirty="0">
                <a:cs typeface="Arial" panose="020B0604020202020204" pitchFamily="34" charset="0"/>
              </a:rPr>
              <a:t>Есть ли у дистрибьютора квалифицированный бухгалтерский персонал для ведения финансовой отчетности?</a:t>
            </a:r>
          </a:p>
          <a:p>
            <a:pPr marL="285739" indent="-285739">
              <a:lnSpc>
                <a:spcPct val="120000"/>
              </a:lnSpc>
              <a:buFont typeface="Arial" panose="020B0604020202020204" pitchFamily="34" charset="0"/>
              <a:buChar char="•"/>
            </a:pPr>
            <a:r>
              <a:rPr lang="ru" sz="5600" dirty="0">
                <a:cs typeface="Arial" panose="020B0604020202020204" pitchFamily="34" charset="0"/>
              </a:rPr>
              <a:t>Известно ли дистрибьютору о требовании предоставлять полный доступ к документам, связанным с компанией Medtronic, по запросу?</a:t>
            </a:r>
          </a:p>
          <a:p>
            <a:pPr marL="285739" indent="-285739">
              <a:lnSpc>
                <a:spcPct val="120000"/>
              </a:lnSpc>
              <a:buFont typeface="Arial" panose="020B0604020202020204" pitchFamily="34" charset="0"/>
              <a:buChar char="•"/>
            </a:pPr>
            <a:r>
              <a:rPr lang="ru" sz="5600" dirty="0">
                <a:cs typeface="Arial" panose="020B0604020202020204" pitchFamily="34" charset="0"/>
              </a:rPr>
              <a:t>Просили ли дистрибьютора предоставить отчет о запасах и продажах на рынке по единицам продукции, и если да, то предоставил ли он эту информацию вовремя?</a:t>
            </a:r>
          </a:p>
          <a:p>
            <a:pPr marL="285739" indent="-285739">
              <a:lnSpc>
                <a:spcPct val="120000"/>
              </a:lnSpc>
              <a:buFont typeface="Arial" panose="020B0604020202020204" pitchFamily="34" charset="0"/>
              <a:buChar char="•"/>
            </a:pPr>
            <a:r>
              <a:rPr lang="ru" sz="5600" dirty="0">
                <a:cs typeface="Arial" panose="020B0604020202020204" pitchFamily="34" charset="0"/>
              </a:rPr>
              <a:t>Есть ли у дистрибьютора способ разделить записи о транзакциях Medtronic</a:t>
            </a:r>
            <a:r>
              <a:rPr lang="en-US" sz="5600" dirty="0">
                <a:cs typeface="Arial" panose="020B0604020202020204" pitchFamily="34" charset="0"/>
              </a:rPr>
              <a:t> </a:t>
            </a:r>
            <a:r>
              <a:rPr lang="ru-RU" sz="5600" dirty="0">
                <a:cs typeface="Arial" panose="020B0604020202020204" pitchFamily="34" charset="0"/>
              </a:rPr>
              <a:t>и других производителей медицинской продукции</a:t>
            </a:r>
            <a:r>
              <a:rPr lang="ru" sz="5600" dirty="0">
                <a:cs typeface="Arial" panose="020B0604020202020204" pitchFamily="34" charset="0"/>
              </a:rPr>
              <a:t>?</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708025"/>
            <a:ext cx="3506387" cy="461665"/>
          </a:xfrm>
        </p:spPr>
        <p:txBody>
          <a:bodyPr/>
          <a:lstStyle/>
          <a:p>
            <a:r>
              <a:rPr lang="ru" dirty="0"/>
              <a:t>Справочные материалы</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88972" y="1494072"/>
            <a:ext cx="3507052" cy="4136558"/>
          </a:xfrm>
        </p:spPr>
        <p:txBody>
          <a:bodyPr>
            <a:normAutofit fontScale="77500" lnSpcReduction="20000"/>
          </a:bodyPr>
          <a:lstStyle/>
          <a:p>
            <a:pPr marL="238115" indent="-238115">
              <a:lnSpc>
                <a:spcPct val="150000"/>
              </a:lnSpc>
              <a:buFont typeface="Arial" panose="020B0604020202020204" pitchFamily="34" charset="0"/>
              <a:buChar char="•"/>
            </a:pPr>
            <a:r>
              <a:rPr lang="ru-RU" sz="1600" dirty="0">
                <a:cs typeface="Effra"/>
              </a:rPr>
              <a:t>Образец ф</a:t>
            </a:r>
            <a:r>
              <a:rPr lang="ru" sz="1600" dirty="0">
                <a:cs typeface="Effra"/>
              </a:rPr>
              <a:t>ормы возмещения расходов</a:t>
            </a:r>
          </a:p>
          <a:p>
            <a:pPr marL="238115" indent="-238115">
              <a:lnSpc>
                <a:spcPct val="150000"/>
              </a:lnSpc>
              <a:buFont typeface="Arial" panose="020B0604020202020204" pitchFamily="34" charset="0"/>
              <a:buChar char="•"/>
            </a:pPr>
            <a:r>
              <a:rPr lang="ru" sz="1600" dirty="0">
                <a:cs typeface="Effra"/>
              </a:rPr>
              <a:t>Образец формы запроса образцов</a:t>
            </a:r>
          </a:p>
          <a:p>
            <a:pPr marL="238115" indent="-238115">
              <a:lnSpc>
                <a:spcPct val="150000"/>
              </a:lnSpc>
              <a:buFont typeface="Arial" panose="020B0604020202020204" pitchFamily="34" charset="0"/>
              <a:buChar char="•"/>
            </a:pPr>
            <a:r>
              <a:rPr lang="ru" sz="1600" dirty="0">
                <a:cs typeface="Effra"/>
              </a:rPr>
              <a:t>Спонсорский договор</a:t>
            </a:r>
          </a:p>
          <a:p>
            <a:pPr marL="238115" indent="-238115">
              <a:lnSpc>
                <a:spcPct val="150000"/>
              </a:lnSpc>
              <a:buFont typeface="Arial" panose="020B0604020202020204" pitchFamily="34" charset="0"/>
              <a:buChar char="•"/>
            </a:pPr>
            <a:r>
              <a:rPr lang="ru" sz="1600" dirty="0">
                <a:cs typeface="Effra"/>
              </a:rPr>
              <a:t>Образец письма-уведомления работодателя о заключении договора на оказание консультационных услуг работником здравоохранения</a:t>
            </a:r>
          </a:p>
          <a:p>
            <a:pPr marL="238115" indent="-238115">
              <a:lnSpc>
                <a:spcPct val="150000"/>
              </a:lnSpc>
              <a:buFont typeface="Arial" panose="020B0604020202020204" pitchFamily="34" charset="0"/>
              <a:buChar char="•"/>
            </a:pPr>
            <a:r>
              <a:rPr lang="ru" sz="1600" dirty="0">
                <a:cs typeface="Arial" panose="020B0604020202020204" pitchFamily="34" charset="0"/>
              </a:rPr>
              <a:t>Презентация «Что можно и что нельзя делать»</a:t>
            </a:r>
          </a:p>
          <a:p>
            <a:pPr>
              <a:lnSpc>
                <a:spcPct val="150000"/>
              </a:lnSpc>
            </a:pPr>
            <a:r>
              <a:rPr lang="ru" sz="1600" dirty="0">
                <a:cs typeface="Arial" panose="020B0604020202020204" pitchFamily="34" charset="0"/>
              </a:rPr>
              <a:t> Получить доступ к вышеуказанным документам  по ссылке </a:t>
            </a:r>
            <a:r>
              <a:rPr lang="ru" sz="1600" dirty="0">
                <a:cs typeface="Arial" panose="020B0604020202020204" pitchFamily="34" charset="0"/>
                <a:hlinkClick r:id="rId4"/>
              </a:rPr>
              <a:t>можно здесь</a:t>
            </a:r>
            <a:r>
              <a:rPr lang="ru" sz="1600" dirty="0">
                <a:cs typeface="Arial" panose="020B0604020202020204" pitchFamily="34" charset="0"/>
              </a:rPr>
              <a:t>.</a:t>
            </a:r>
            <a:endParaRPr lang="en-US" sz="1600" dirty="0"/>
          </a:p>
          <a:p>
            <a:pPr>
              <a:lnSpc>
                <a:spcPct val="150000"/>
              </a:lnSpc>
            </a:pPr>
            <a:endParaRPr lang="en-US" sz="1600" dirty="0">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78986"/>
            <a:ext cx="8770938" cy="128177"/>
          </a:xfrm>
        </p:spPr>
        <p:txBody>
          <a:bodyPr/>
          <a:lstStyle/>
          <a:p>
            <a:pPr defTabSz="380985"/>
            <a:r>
              <a:rPr lang="ru">
                <a:solidFill>
                  <a:srgbClr val="FFFFFF"/>
                </a:solidFill>
                <a:latin typeface="Avenir Next World"/>
              </a:rPr>
              <a:t>Презентация </a:t>
            </a:r>
            <a:r>
              <a:rPr lang="en-US">
                <a:solidFill>
                  <a:srgbClr val="FFFFFF"/>
                </a:solidFill>
                <a:latin typeface="Avenir Next World"/>
              </a:rPr>
              <a:t> </a:t>
            </a:r>
            <a:r>
              <a:rPr lang="ru-RU">
                <a:solidFill>
                  <a:srgbClr val="FFFFFF"/>
                </a:solidFill>
                <a:latin typeface="Avenir Next World"/>
              </a:rPr>
              <a:t>для дистрибьюторов по соблюдению нормативных требований (комплаенс) </a:t>
            </a:r>
            <a:r>
              <a:rPr lang="ru">
                <a:solidFill>
                  <a:srgbClr val="FFFFFF"/>
                </a:solidFill>
                <a:latin typeface="Avenir Next World"/>
              </a:rPr>
              <a:t> -  2023 г. – </a:t>
            </a:r>
            <a:r>
              <a:rPr lang="en-US">
                <a:solidFill>
                  <a:srgbClr val="FFFFFF"/>
                </a:solidFill>
                <a:latin typeface="Avenir Next World"/>
              </a:rPr>
              <a:t> </a:t>
            </a:r>
            <a:r>
              <a:rPr lang="ru-RU">
                <a:solidFill>
                  <a:srgbClr val="FFFFFF"/>
                </a:solidFill>
                <a:latin typeface="Avenir Next World"/>
              </a:rPr>
              <a:t>для общественности</a:t>
            </a:r>
            <a:endParaRPr lang="ru" dirty="0">
              <a:solidFill>
                <a:srgbClr val="FFFFFF"/>
              </a:solidFill>
              <a:latin typeface="Avenir Next World"/>
            </a:endParaRPr>
          </a:p>
        </p:txBody>
      </p:sp>
    </p:spTree>
    <p:extLst>
      <p:ext uri="{BB962C8B-B14F-4D97-AF65-F5344CB8AC3E}">
        <p14:creationId xmlns:p14="http://schemas.microsoft.com/office/powerpoint/2010/main" val="72719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E8AE42-6400-7432-CD10-F7CF73925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910" y="758446"/>
            <a:ext cx="9265920" cy="5604253"/>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298012"/>
            <a:ext cx="11002363" cy="332143"/>
          </a:xfrm>
        </p:spPr>
        <p:txBody>
          <a:bodyPr/>
          <a:lstStyle/>
          <a:p>
            <a:r>
              <a:rPr lang="ru" dirty="0"/>
              <a:t>Требования по качеству продукции </a:t>
            </a:r>
            <a:r>
              <a:rPr lang="en-US" dirty="0"/>
              <a:t>Medtronic</a:t>
            </a:r>
            <a:endParaRPr lang="ru" dirty="0"/>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89" y="746125"/>
            <a:ext cx="3512343" cy="861774"/>
          </a:xfrm>
        </p:spPr>
        <p:txBody>
          <a:bodyPr/>
          <a:lstStyle/>
          <a:p>
            <a:r>
              <a:rPr lang="ru" sz="2800" dirty="0"/>
              <a:t>Ключевые элементы</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7927" y="1720934"/>
            <a:ext cx="3054085" cy="4136558"/>
          </a:xfrm>
        </p:spPr>
        <p:txBody>
          <a:bodyPr>
            <a:normAutofit fontScale="77500" lnSpcReduction="20000"/>
          </a:bodyPr>
          <a:lstStyle/>
          <a:p>
            <a:pPr marL="285739" indent="-285739" defTabSz="761970" eaLnBrk="0" fontAlgn="base" hangingPunct="0">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Уведомляйте компанию Medtronic о любых жалобах на</a:t>
            </a:r>
            <a:r>
              <a:rPr lang="en-US" altLang="en-US" sz="1600" dirty="0">
                <a:ea typeface="Calibri" panose="020F0502020204030204" pitchFamily="34" charset="0"/>
                <a:cs typeface="Arial" panose="020B0604020202020204" pitchFamily="34" charset="0"/>
              </a:rPr>
              <a:t> </a:t>
            </a:r>
            <a:r>
              <a:rPr lang="ru-RU" altLang="en-US" sz="1600" dirty="0">
                <a:ea typeface="Calibri" panose="020F0502020204030204" pitchFamily="34" charset="0"/>
                <a:cs typeface="Arial" panose="020B0604020202020204" pitchFamily="34" charset="0"/>
              </a:rPr>
              <a:t>качество</a:t>
            </a:r>
            <a:r>
              <a:rPr lang="ru" altLang="en-US" sz="1600" dirty="0">
                <a:ea typeface="Calibri" panose="020F0502020204030204" pitchFamily="34" charset="0"/>
                <a:cs typeface="Arial" panose="020B0604020202020204" pitchFamily="34" charset="0"/>
              </a:rPr>
              <a:t> продукции не позднее, чем за 48 часов с помощью инструмента отчетности mPXR</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Выполняйте надлежащие корректирующие действия в полевых условиях, требуемые компанией Medtronic.</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Обеспечьте отслеживание продукции компании</a:t>
            </a:r>
            <a:r>
              <a:rPr lang="en-US" altLang="en-US" sz="1600" dirty="0">
                <a:ea typeface="Calibri" panose="020F0502020204030204" pitchFamily="34" charset="0"/>
                <a:cs typeface="Arial" panose="020B0604020202020204" pitchFamily="34" charset="0"/>
              </a:rPr>
              <a:t> Medtronic</a:t>
            </a:r>
            <a:endParaRPr lang="ru"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Не нарушайте упаковку </a:t>
            </a:r>
            <a:r>
              <a:rPr lang="ru-RU" altLang="en-US" sz="1600" dirty="0">
                <a:ea typeface="Calibri" panose="020F0502020204030204" pitchFamily="34" charset="0"/>
                <a:cs typeface="Arial" panose="020B0604020202020204" pitchFamily="34" charset="0"/>
              </a:rPr>
              <a:t>товара, </a:t>
            </a:r>
            <a:r>
              <a:rPr lang="ru" altLang="en-US" sz="1600" dirty="0">
                <a:ea typeface="Calibri" panose="020F0502020204030204" pitchFamily="34" charset="0"/>
                <a:cs typeface="Arial" panose="020B0604020202020204" pitchFamily="34" charset="0"/>
              </a:rPr>
              <a:t> не маркируйте товар повторно и храните его в надлежащем состоянии</a:t>
            </a:r>
          </a:p>
          <a:p>
            <a:pPr marL="285739" indent="-285739" defTabSz="761970" eaLnBrk="0" fontAlgn="base" hangingPunct="0">
              <a:spcBef>
                <a:spcPct val="0"/>
              </a:spcBef>
              <a:spcAft>
                <a:spcPct val="0"/>
              </a:spcAft>
              <a:buFont typeface="Arial" panose="020B0604020202020204" pitchFamily="34" charset="0"/>
              <a:buChar char="•"/>
            </a:pPr>
            <a:endParaRPr lang="en-US" altLang="en-US" sz="1600" dirty="0">
              <a:ea typeface="Calibri" panose="020F0502020204030204" pitchFamily="34" charset="0"/>
              <a:cs typeface="Arial" panose="020B0604020202020204" pitchFamily="34" charset="0"/>
            </a:endParaRPr>
          </a:p>
          <a:p>
            <a:pPr marL="285739" indent="-285739" defTabSz="761970" eaLnBrk="0" fontAlgn="base" hangingPunct="0">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Не рекламируйте использование продукции компании </a:t>
            </a:r>
            <a:r>
              <a:rPr lang="en-US" altLang="en-US" sz="1600" dirty="0">
                <a:ea typeface="Calibri" panose="020F0502020204030204" pitchFamily="34" charset="0"/>
                <a:cs typeface="Arial" panose="020B0604020202020204" pitchFamily="34" charset="0"/>
              </a:rPr>
              <a:t>Medtronic</a:t>
            </a:r>
            <a:r>
              <a:rPr lang="ru" altLang="en-US" sz="1600" dirty="0">
                <a:ea typeface="Calibri" panose="020F0502020204030204" pitchFamily="34" charset="0"/>
                <a:cs typeface="Arial" panose="020B0604020202020204" pitchFamily="34" charset="0"/>
              </a:rPr>
              <a:t>,</a:t>
            </a:r>
            <a:r>
              <a:rPr lang="ru-RU" altLang="en-US" sz="1600" dirty="0">
                <a:ea typeface="Calibri" panose="020F0502020204030204" pitchFamily="34" charset="0"/>
                <a:cs typeface="Arial" panose="020B0604020202020204" pitchFamily="34" charset="0"/>
              </a:rPr>
              <a:t> за исключением официальной </a:t>
            </a:r>
            <a:r>
              <a:rPr lang="ru" altLang="en-US" sz="1600" dirty="0">
                <a:ea typeface="Calibri" panose="020F0502020204030204" pitchFamily="34" charset="0"/>
                <a:cs typeface="Arial" panose="020B0604020202020204" pitchFamily="34" charset="0"/>
              </a:rPr>
              <a:t>маркировки и инструкций производителя</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3983526" y="746125"/>
            <a:ext cx="3512344" cy="615553"/>
          </a:xfrm>
        </p:spPr>
        <p:txBody>
          <a:bodyPr/>
          <a:lstStyle/>
          <a:p>
            <a:r>
              <a:rPr lang="ru" sz="2000" dirty="0"/>
              <a:t>На что следует обратить внимание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000499" y="1336266"/>
            <a:ext cx="4089137" cy="4136558"/>
          </a:xfrm>
        </p:spPr>
        <p:txBody>
          <a:bodyPr>
            <a:normAutofit fontScale="25000" lnSpcReduction="20000"/>
          </a:bodyPr>
          <a:lstStyle/>
          <a:p>
            <a:pPr marL="285739" indent="-285739">
              <a:lnSpc>
                <a:spcPts val="2333"/>
              </a:lnSpc>
              <a:buFont typeface="Arial" panose="020B0604020202020204" pitchFamily="34" charset="0"/>
              <a:buChar char="•"/>
            </a:pPr>
            <a:r>
              <a:rPr lang="ru" sz="4800" dirty="0">
                <a:cs typeface="Arial" panose="020B0604020202020204" pitchFamily="34" charset="0"/>
              </a:rPr>
              <a:t>Знаком ли дистрибьютор с правилами подачи жалоб на качество продукции компании </a:t>
            </a:r>
            <a:r>
              <a:rPr lang="en-US" sz="4800" dirty="0">
                <a:cs typeface="Arial" panose="020B0604020202020204" pitchFamily="34" charset="0"/>
              </a:rPr>
              <a:t>Medtronic</a:t>
            </a:r>
            <a:r>
              <a:rPr lang="ru" sz="4800" dirty="0">
                <a:cs typeface="Arial" panose="020B0604020202020204" pitchFamily="34" charset="0"/>
              </a:rPr>
              <a:t>?</a:t>
            </a:r>
          </a:p>
          <a:p>
            <a:pPr marL="285739" indent="-285739">
              <a:lnSpc>
                <a:spcPts val="2333"/>
              </a:lnSpc>
              <a:buFont typeface="Arial" panose="020B0604020202020204" pitchFamily="34" charset="0"/>
              <a:buChar char="•"/>
            </a:pPr>
            <a:r>
              <a:rPr lang="ru" sz="4800" dirty="0">
                <a:cs typeface="Arial" panose="020B0604020202020204" pitchFamily="34" charset="0"/>
              </a:rPr>
              <a:t>Обучил ли дистрибьютор своих сотрудников нормативным требованиям к качеству</a:t>
            </a:r>
            <a:r>
              <a:rPr lang="en-US" sz="4800" dirty="0">
                <a:cs typeface="Arial" panose="020B0604020202020204" pitchFamily="34" charset="0"/>
              </a:rPr>
              <a:t> </a:t>
            </a:r>
            <a:r>
              <a:rPr lang="ru-RU" sz="4800" dirty="0">
                <a:cs typeface="Arial" panose="020B0604020202020204" pitchFamily="34" charset="0"/>
              </a:rPr>
              <a:t>продукции</a:t>
            </a:r>
            <a:r>
              <a:rPr lang="ru" sz="4800" dirty="0">
                <a:cs typeface="Arial" panose="020B0604020202020204" pitchFamily="34" charset="0"/>
              </a:rPr>
              <a:t>?</a:t>
            </a:r>
          </a:p>
          <a:p>
            <a:pPr marL="285739" indent="-285739">
              <a:lnSpc>
                <a:spcPts val="2333"/>
              </a:lnSpc>
              <a:buFont typeface="Arial" panose="020B0604020202020204" pitchFamily="34" charset="0"/>
              <a:buChar char="•"/>
            </a:pPr>
            <a:r>
              <a:rPr lang="ru" sz="4800" dirty="0">
                <a:cs typeface="Arial" panose="020B0604020202020204" pitchFamily="34" charset="0"/>
              </a:rPr>
              <a:t>Рекламирует ли дистрибьютор использование продукции, отличное от официальной маркировки и инструкций производителя?</a:t>
            </a:r>
          </a:p>
          <a:p>
            <a:pPr marL="285739" indent="-285739">
              <a:lnSpc>
                <a:spcPts val="2333"/>
              </a:lnSpc>
              <a:buFont typeface="Arial" panose="020B0604020202020204" pitchFamily="34" charset="0"/>
              <a:buChar char="•"/>
            </a:pPr>
            <a:r>
              <a:rPr lang="ru" sz="4800" dirty="0">
                <a:cs typeface="Arial" panose="020B0604020202020204" pitchFamily="34" charset="0"/>
              </a:rPr>
              <a:t>Соответствуют ли складские помещения  дистрибьютора требованиям компании </a:t>
            </a:r>
            <a:r>
              <a:rPr lang="en-US" sz="4800" dirty="0">
                <a:cs typeface="Arial" panose="020B0604020202020204" pitchFamily="34" charset="0"/>
              </a:rPr>
              <a:t>Medtronic</a:t>
            </a:r>
            <a:r>
              <a:rPr lang="ru" sz="4800" dirty="0">
                <a:cs typeface="Arial" panose="020B0604020202020204" pitchFamily="34" charset="0"/>
              </a:rPr>
              <a:t>?</a:t>
            </a:r>
          </a:p>
          <a:p>
            <a:pPr marL="285739" indent="-285739">
              <a:lnSpc>
                <a:spcPts val="2333"/>
              </a:lnSpc>
              <a:buFont typeface="Arial" panose="020B0604020202020204" pitchFamily="34" charset="0"/>
              <a:buChar char="•"/>
            </a:pPr>
            <a:r>
              <a:rPr lang="ru" sz="4800" dirty="0">
                <a:cs typeface="Arial" panose="020B0604020202020204" pitchFamily="34" charset="0"/>
              </a:rPr>
              <a:t>Использует ли дистрибьютор </a:t>
            </a:r>
            <a:r>
              <a:rPr lang="ru-RU" sz="4800" dirty="0">
                <a:cs typeface="Arial" panose="020B0604020202020204" pitchFamily="34" charset="0"/>
              </a:rPr>
              <a:t>специализированные программы по </a:t>
            </a:r>
            <a:r>
              <a:rPr lang="ru" sz="4800" dirty="0">
                <a:cs typeface="Arial" panose="020B0604020202020204" pitchFamily="34" charset="0"/>
              </a:rPr>
              <a:t>отслеживанию продукции?</a:t>
            </a:r>
          </a:p>
          <a:p>
            <a:pPr marL="285739" indent="-285739">
              <a:lnSpc>
                <a:spcPts val="2333"/>
              </a:lnSpc>
              <a:buFont typeface="Arial" panose="020B0604020202020204" pitchFamily="34" charset="0"/>
              <a:buChar char="•"/>
            </a:pPr>
            <a:r>
              <a:rPr lang="ru" sz="4800" dirty="0">
                <a:cs typeface="Arial" panose="020B0604020202020204" pitchFamily="34" charset="0"/>
              </a:rPr>
              <a:t>Выполнял ли дистрибьютор какие-либо корректитующие действия в полевых условиях, требуемые компанией Medtronic?</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458200" y="746125"/>
            <a:ext cx="3506387" cy="461665"/>
          </a:xfrm>
        </p:spPr>
        <p:txBody>
          <a:bodyPr/>
          <a:lstStyle/>
          <a:p>
            <a:r>
              <a:rPr lang="ru" dirty="0"/>
              <a:t>Справочные материалы</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539989" y="1620190"/>
            <a:ext cx="3138488" cy="4136558"/>
          </a:xfrm>
        </p:spPr>
        <p:txBody>
          <a:bodyPr>
            <a:normAutofit/>
          </a:bodyPr>
          <a:lstStyle/>
          <a:p>
            <a:pPr marL="238115" indent="-238115">
              <a:lnSpc>
                <a:spcPts val="1583"/>
              </a:lnSpc>
              <a:buFont typeface="Arial" panose="020B0604020202020204" pitchFamily="34" charset="0"/>
              <a:buChar char="•"/>
            </a:pPr>
            <a:r>
              <a:rPr lang="ru" sz="1600" dirty="0">
                <a:latin typeface="Effra"/>
                <a:cs typeface="Effra"/>
                <a:hlinkClick r:id="rId3"/>
              </a:rPr>
              <a:t>Рекомендации по качеству</a:t>
            </a:r>
            <a:endParaRPr lang="en-US" sz="1600" dirty="0">
              <a:latin typeface="Effra"/>
              <a:cs typeface="Effra"/>
            </a:endParaRPr>
          </a:p>
          <a:p>
            <a:pPr marL="238115" indent="-238115">
              <a:lnSpc>
                <a:spcPts val="1583"/>
              </a:lnSpc>
              <a:buFont typeface="Arial" panose="020B0604020202020204" pitchFamily="34" charset="0"/>
              <a:buChar char="•"/>
            </a:pPr>
            <a:r>
              <a:rPr lang="ru" sz="1600" dirty="0">
                <a:latin typeface="Effra"/>
                <a:cs typeface="Effra"/>
                <a:hlinkClick r:id="rId4"/>
              </a:rPr>
              <a:t>Инструмент отчетности по жалобам на продукцию</a:t>
            </a:r>
            <a:endParaRPr lang="en-US" sz="1600" dirty="0">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705908" y="6540911"/>
            <a:ext cx="8770938" cy="128177"/>
          </a:xfrm>
        </p:spPr>
        <p:txBody>
          <a:bodyPr/>
          <a:lstStyle/>
          <a:p>
            <a:pPr defTabSz="380985"/>
            <a:r>
              <a:rPr lang="ru">
                <a:solidFill>
                  <a:srgbClr val="FFFFFF"/>
                </a:solidFill>
                <a:latin typeface="Avenir Next World"/>
              </a:rPr>
              <a:t>Презентация </a:t>
            </a:r>
            <a:r>
              <a:rPr lang="en-US">
                <a:solidFill>
                  <a:srgbClr val="FFFFFF"/>
                </a:solidFill>
                <a:latin typeface="Avenir Next World"/>
              </a:rPr>
              <a:t> </a:t>
            </a:r>
            <a:r>
              <a:rPr lang="ru-RU">
                <a:solidFill>
                  <a:srgbClr val="FFFFFF"/>
                </a:solidFill>
                <a:latin typeface="Avenir Next World"/>
              </a:rPr>
              <a:t>для дистрибьюторов по соблюдению нормативных требований (комплаенс) </a:t>
            </a:r>
            <a:r>
              <a:rPr lang="ru">
                <a:solidFill>
                  <a:srgbClr val="FFFFFF"/>
                </a:solidFill>
                <a:latin typeface="Avenir Next World"/>
              </a:rPr>
              <a:t> -  2023 г. – </a:t>
            </a:r>
            <a:r>
              <a:rPr lang="en-US">
                <a:solidFill>
                  <a:srgbClr val="FFFFFF"/>
                </a:solidFill>
                <a:latin typeface="Avenir Next World"/>
              </a:rPr>
              <a:t> </a:t>
            </a:r>
            <a:r>
              <a:rPr lang="ru-RU">
                <a:solidFill>
                  <a:srgbClr val="FFFFFF"/>
                </a:solidFill>
                <a:latin typeface="Avenir Next World"/>
              </a:rPr>
              <a:t>для общественности</a:t>
            </a:r>
            <a:endParaRPr lang="ru" dirty="0">
              <a:solidFill>
                <a:srgbClr val="FFFFFF"/>
              </a:solidFill>
              <a:latin typeface="Avenir Next World"/>
            </a:endParaRPr>
          </a:p>
        </p:txBody>
      </p:sp>
    </p:spTree>
    <p:extLst>
      <p:ext uri="{BB962C8B-B14F-4D97-AF65-F5344CB8AC3E}">
        <p14:creationId xmlns:p14="http://schemas.microsoft.com/office/powerpoint/2010/main" val="34559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3361C-C8DC-B3B9-64CF-23C9CEC5EA5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852074" y="494670"/>
            <a:ext cx="9144000" cy="514350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ru" dirty="0"/>
              <a:t>Конфликт интересов</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793750"/>
            <a:ext cx="3509698" cy="461665"/>
          </a:xfrm>
        </p:spPr>
        <p:txBody>
          <a:bodyPr/>
          <a:lstStyle/>
          <a:p>
            <a:r>
              <a:rPr lang="ru" dirty="0"/>
              <a:t>Ключевые элементы</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661" y="1927692"/>
            <a:ext cx="3507052" cy="4136558"/>
          </a:xfrm>
        </p:spPr>
        <p:txBody>
          <a:bodyPr>
            <a:normAutofit fontScale="92500" lnSpcReduction="1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ru-RU" altLang="en-US" sz="1200" dirty="0">
                <a:ea typeface="Calibri" panose="020F0502020204030204" pitchFamily="34" charset="0"/>
                <a:cs typeface="Arial" panose="020B0604020202020204" pitchFamily="34" charset="0"/>
              </a:rPr>
              <a:t>Раскрывать</a:t>
            </a:r>
            <a:r>
              <a:rPr lang="ru" altLang="en-US" sz="1200" dirty="0">
                <a:ea typeface="Calibri" panose="020F0502020204030204" pitchFamily="34" charset="0"/>
                <a:cs typeface="Arial" panose="020B0604020202020204" pitchFamily="34" charset="0"/>
              </a:rPr>
              <a:t> личные отношения с клиентами, государственными должностными лицами или сотрудниками компании Medtronic</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200" dirty="0">
                <a:ea typeface="Calibri" panose="020F0502020204030204" pitchFamily="34" charset="0"/>
                <a:cs typeface="Arial" panose="020B0604020202020204" pitchFamily="34" charset="0"/>
              </a:rPr>
              <a:t>Раскрывать деловые отношения (за исключением тех, которые необходимы для выполнения договорных требований с компанией Medtronic) с клиентами, государственными должностными лицами или сотрудниками компании Medtronic </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200" dirty="0">
                <a:ea typeface="Calibri" panose="020F0502020204030204" pitchFamily="34" charset="0"/>
                <a:cs typeface="Arial" panose="020B0604020202020204" pitchFamily="34" charset="0"/>
              </a:rPr>
              <a:t>Раскрывыть информацию о праве собственности, других инвестиционных интересах или любой компенсации, полученной от клиента</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200" dirty="0">
                <a:ea typeface="Calibri" panose="020F0502020204030204" pitchFamily="34" charset="0"/>
                <a:cs typeface="Arial" panose="020B0604020202020204" pitchFamily="34" charset="0"/>
              </a:rPr>
              <a:t>Раскрывать любую другую информацию о ситуации, которая может представлять собой фактический или потенциальный конфликт интересов</a:t>
            </a:r>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793750"/>
            <a:ext cx="3512344" cy="861774"/>
          </a:xfrm>
        </p:spPr>
        <p:txBody>
          <a:bodyPr/>
          <a:lstStyle/>
          <a:p>
            <a:r>
              <a:rPr lang="ru" sz="2800" dirty="0"/>
              <a:t>На что следует обратить внимание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2" y="1698215"/>
            <a:ext cx="3507052" cy="4665115"/>
          </a:xfrm>
        </p:spPr>
        <p:txBody>
          <a:bodyPr>
            <a:normAutofit fontScale="62500" lnSpcReduction="20000"/>
          </a:bodyPr>
          <a:lstStyle/>
          <a:p>
            <a:pPr marL="285739" indent="-285739">
              <a:lnSpc>
                <a:spcPts val="2333"/>
              </a:lnSpc>
              <a:buFont typeface="Arial" panose="020B0604020202020204" pitchFamily="34" charset="0"/>
              <a:buChar char="•"/>
            </a:pPr>
            <a:r>
              <a:rPr lang="ru" sz="1800" dirty="0">
                <a:cs typeface="Arial" panose="020B0604020202020204" pitchFamily="34" charset="0"/>
              </a:rPr>
              <a:t>Понимает ли дистрибьютор, что означает конфликт интересов? </a:t>
            </a:r>
          </a:p>
          <a:p>
            <a:pPr marL="285739" indent="-285739">
              <a:lnSpc>
                <a:spcPts val="2333"/>
              </a:lnSpc>
              <a:buFont typeface="Arial" panose="020B0604020202020204" pitchFamily="34" charset="0"/>
              <a:buChar char="•"/>
            </a:pPr>
            <a:r>
              <a:rPr lang="ru" sz="1800" dirty="0">
                <a:cs typeface="Arial" panose="020B0604020202020204" pitchFamily="34" charset="0"/>
              </a:rPr>
              <a:t>Известно ли дистрибьютору о каких-либо конфликтах интересов со своими клиентами или с компанией Medtronic?</a:t>
            </a:r>
          </a:p>
          <a:p>
            <a:pPr marL="285739" indent="-285739">
              <a:lnSpc>
                <a:spcPts val="2333"/>
              </a:lnSpc>
              <a:buFont typeface="Arial" panose="020B0604020202020204" pitchFamily="34" charset="0"/>
              <a:buChar char="•"/>
            </a:pPr>
            <a:r>
              <a:rPr lang="ru" sz="1800" dirty="0">
                <a:cs typeface="Arial" panose="020B0604020202020204" pitchFamily="34" charset="0"/>
              </a:rPr>
              <a:t>Проводит ли дистрибьютор обучение своих сотрудников и субдистрибьюторов потеме конфликта интересов?</a:t>
            </a:r>
          </a:p>
          <a:p>
            <a:pPr marL="285739" indent="-285739">
              <a:lnSpc>
                <a:spcPts val="2333"/>
              </a:lnSpc>
              <a:buFont typeface="Arial" panose="020B0604020202020204" pitchFamily="34" charset="0"/>
              <a:buChar char="•"/>
            </a:pPr>
            <a:r>
              <a:rPr lang="ru" sz="1800" dirty="0">
                <a:cs typeface="Arial" panose="020B0604020202020204" pitchFamily="34" charset="0"/>
              </a:rPr>
              <a:t>Проинформировал ли дистрибьютор компанию Medtronic о каких-либо фактических или потенциальных конфликтах интересов?</a:t>
            </a:r>
          </a:p>
          <a:p>
            <a:pPr marL="285739" indent="-285739">
              <a:lnSpc>
                <a:spcPts val="2333"/>
              </a:lnSpc>
              <a:buFont typeface="Arial" panose="020B0604020202020204" pitchFamily="34" charset="0"/>
              <a:buChar char="•"/>
            </a:pPr>
            <a:r>
              <a:rPr lang="ru" sz="1800" dirty="0">
                <a:cs typeface="Arial" panose="020B0604020202020204" pitchFamily="34" charset="0"/>
              </a:rPr>
              <a:t>Известно ли дистрибьютору о существовании горячей линии Medtronic «Сообщите нам о сво</a:t>
            </a:r>
            <a:r>
              <a:rPr lang="ru-RU" sz="1800" dirty="0">
                <a:cs typeface="Arial" panose="020B0604020202020204" pitchFamily="34" charset="0"/>
              </a:rPr>
              <a:t>их опасениях</a:t>
            </a:r>
            <a:r>
              <a:rPr lang="ru" sz="1800" dirty="0">
                <a:cs typeface="Arial" panose="020B0604020202020204" pitchFamily="34" charset="0"/>
              </a:rPr>
              <a:t>»?</a:t>
            </a:r>
          </a:p>
          <a:p>
            <a:endParaRPr lang="en-US" sz="600"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793750"/>
            <a:ext cx="3506387" cy="461665"/>
          </a:xfrm>
        </p:spPr>
        <p:txBody>
          <a:bodyPr/>
          <a:lstStyle/>
          <a:p>
            <a:r>
              <a:rPr lang="ru" dirty="0"/>
              <a:t>Справочные материалы</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170928" y="1863973"/>
            <a:ext cx="3507052" cy="4136558"/>
          </a:xfrm>
        </p:spPr>
        <p:txBody>
          <a:bodyPr>
            <a:normAutofit/>
          </a:bodyPr>
          <a:lstStyle/>
          <a:p>
            <a:pPr marL="238115" indent="-238115">
              <a:lnSpc>
                <a:spcPts val="1583"/>
              </a:lnSpc>
              <a:buFont typeface="Arial" panose="020B0604020202020204" pitchFamily="34" charset="0"/>
              <a:buChar char="•"/>
            </a:pPr>
            <a:r>
              <a:rPr lang="ru" sz="1600" dirty="0">
                <a:cs typeface="Arial" panose="020B0604020202020204" pitchFamily="34" charset="0"/>
              </a:rPr>
              <a:t>Презентация «Что можно и что нельзя делать»</a:t>
            </a:r>
          </a:p>
          <a:p>
            <a:pPr marL="238115" indent="-238115">
              <a:lnSpc>
                <a:spcPts val="1583"/>
              </a:lnSpc>
              <a:buFont typeface="Arial" panose="020B0604020202020204" pitchFamily="34" charset="0"/>
              <a:buChar char="•"/>
            </a:pPr>
            <a:r>
              <a:rPr lang="ru" sz="1600" dirty="0">
                <a:cs typeface="Effra"/>
              </a:rPr>
              <a:t>Образец декларации о конфликте интересов</a:t>
            </a:r>
          </a:p>
          <a:p>
            <a:pPr marL="238115" indent="-238115">
              <a:lnSpc>
                <a:spcPts val="1583"/>
              </a:lnSpc>
              <a:buFont typeface="Arial" panose="020B0604020202020204" pitchFamily="34" charset="0"/>
              <a:buChar char="•"/>
            </a:pPr>
            <a:r>
              <a:rPr lang="ru" sz="1600" dirty="0">
                <a:cs typeface="Arial" panose="020B0604020202020204" pitchFamily="34" charset="0"/>
              </a:rPr>
              <a:t>Образец сертификата  участия в обучении сотрудников дистрибьютора</a:t>
            </a:r>
            <a:r>
              <a:rPr lang="en-US" sz="1600" dirty="0">
                <a:cs typeface="Arial" panose="020B0604020202020204" pitchFamily="34" charset="0"/>
              </a:rPr>
              <a:t>     </a:t>
            </a:r>
          </a:p>
          <a:p>
            <a:pPr marL="238115" indent="-238115">
              <a:lnSpc>
                <a:spcPts val="1583"/>
              </a:lnSpc>
              <a:buFont typeface="Arial" panose="020B0604020202020204" pitchFamily="34" charset="0"/>
              <a:buChar char="•"/>
            </a:pPr>
            <a:r>
              <a:rPr lang="ru" sz="1600" u="sng" dirty="0">
                <a:cs typeface="Effra"/>
              </a:rPr>
              <a:t>www.voiceyourconcernline.com</a:t>
            </a:r>
          </a:p>
          <a:p>
            <a:pPr marL="238115" indent="-238115">
              <a:lnSpc>
                <a:spcPts val="1583"/>
              </a:lnSpc>
              <a:buFont typeface="Arial" panose="020B0604020202020204" pitchFamily="34" charset="0"/>
              <a:buChar char="•"/>
            </a:pPr>
            <a:endParaRPr lang="en-US" sz="1600" dirty="0">
              <a:solidFill>
                <a:schemeClr val="bg2">
                  <a:lumMod val="50000"/>
                </a:schemeClr>
              </a:solidFill>
              <a:cs typeface="Effra"/>
            </a:endParaRPr>
          </a:p>
          <a:p>
            <a:pPr>
              <a:lnSpc>
                <a:spcPts val="1583"/>
              </a:lnSpc>
            </a:pPr>
            <a:r>
              <a:rPr lang="ru" sz="1600" dirty="0">
                <a:cs typeface="Arial" panose="020B0604020202020204" pitchFamily="34" charset="0"/>
              </a:rPr>
              <a:t> Получить доступ к вышеуказанным документам по ссылке </a:t>
            </a:r>
            <a:r>
              <a:rPr lang="ru" sz="1600" dirty="0">
                <a:cs typeface="Arial" panose="020B0604020202020204" pitchFamily="34" charset="0"/>
                <a:hlinkClick r:id="rId3"/>
              </a:rPr>
              <a:t>можно здесь</a:t>
            </a:r>
            <a:r>
              <a:rPr lang="ru" sz="1600" dirty="0">
                <a:cs typeface="Arial" panose="020B0604020202020204" pitchFamily="34" charset="0"/>
              </a:rPr>
              <a:t>.</a:t>
            </a:r>
            <a:endParaRPr lang="en-US" sz="1600" dirty="0"/>
          </a:p>
          <a:p>
            <a:pPr>
              <a:lnSpc>
                <a:spcPts val="1583"/>
              </a:lnSpc>
            </a:pPr>
            <a:endParaRPr lang="en-US" sz="1600" dirty="0">
              <a:solidFill>
                <a:schemeClr val="bg2">
                  <a:lumMod val="50000"/>
                </a:schemeClr>
              </a:solidFill>
              <a:cs typeface="Effra"/>
            </a:endParaRPr>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05933" y="6426611"/>
            <a:ext cx="8770938" cy="128177"/>
          </a:xfrm>
        </p:spPr>
        <p:txBody>
          <a:bodyPr/>
          <a:lstStyle/>
          <a:p>
            <a:pPr defTabSz="380985"/>
            <a:r>
              <a:rPr lang="ru">
                <a:solidFill>
                  <a:srgbClr val="FFFFFF"/>
                </a:solidFill>
                <a:latin typeface="Avenir Next World"/>
              </a:rPr>
              <a:t>Презентация </a:t>
            </a:r>
            <a:r>
              <a:rPr lang="en-US">
                <a:solidFill>
                  <a:srgbClr val="FFFFFF"/>
                </a:solidFill>
                <a:latin typeface="Avenir Next World"/>
              </a:rPr>
              <a:t> </a:t>
            </a:r>
            <a:r>
              <a:rPr lang="ru-RU">
                <a:solidFill>
                  <a:srgbClr val="FFFFFF"/>
                </a:solidFill>
                <a:latin typeface="Avenir Next World"/>
              </a:rPr>
              <a:t>для дистрибьюторов по соблюдению нормативных требований (комплаенс) </a:t>
            </a:r>
            <a:r>
              <a:rPr lang="ru">
                <a:solidFill>
                  <a:srgbClr val="FFFFFF"/>
                </a:solidFill>
                <a:latin typeface="Avenir Next World"/>
              </a:rPr>
              <a:t> -  2023 г. – </a:t>
            </a:r>
            <a:r>
              <a:rPr lang="en-US">
                <a:solidFill>
                  <a:srgbClr val="FFFFFF"/>
                </a:solidFill>
                <a:latin typeface="Avenir Next World"/>
              </a:rPr>
              <a:t> </a:t>
            </a:r>
            <a:r>
              <a:rPr lang="ru-RU">
                <a:solidFill>
                  <a:srgbClr val="FFFFFF"/>
                </a:solidFill>
                <a:latin typeface="Avenir Next World"/>
              </a:rPr>
              <a:t>для общественности</a:t>
            </a:r>
            <a:endParaRPr lang="ru" dirty="0">
              <a:solidFill>
                <a:srgbClr val="FFFFFF"/>
              </a:solidFill>
              <a:latin typeface="Avenir Next World"/>
            </a:endParaRPr>
          </a:p>
        </p:txBody>
      </p:sp>
    </p:spTree>
    <p:extLst>
      <p:ext uri="{BB962C8B-B14F-4D97-AF65-F5344CB8AC3E}">
        <p14:creationId xmlns:p14="http://schemas.microsoft.com/office/powerpoint/2010/main" val="293316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0520"/>
            <a:ext cx="11430000" cy="610295"/>
          </a:xfrm>
        </p:spPr>
        <p:txBody>
          <a:bodyPr/>
          <a:lstStyle/>
          <a:p>
            <a:r>
              <a:rPr lang="ru"/>
              <a:t>Заключение</a:t>
            </a:r>
            <a:br>
              <a:rPr lang="en-US"/>
            </a:br>
            <a:endParaRPr lang="en-US" b="0" dirty="0">
              <a:latin typeface="Effra Light" panose="020B0403020203020204" pitchFamily="34" charset="0"/>
            </a:endParaRPr>
          </a:p>
        </p:txBody>
      </p:sp>
      <p:sp>
        <p:nvSpPr>
          <p:cNvPr id="5" name="Footer Placeholder 4"/>
          <p:cNvSpPr>
            <a:spLocks noGrp="1"/>
          </p:cNvSpPr>
          <p:nvPr>
            <p:ph type="ftr" sz="quarter" idx="10"/>
          </p:nvPr>
        </p:nvSpPr>
        <p:spPr>
          <a:xfrm>
            <a:off x="458258" y="6389678"/>
            <a:ext cx="8770938" cy="128240"/>
          </a:xfrm>
        </p:spPr>
        <p:txBody>
          <a:bodyPr/>
          <a:lstStyle/>
          <a:p>
            <a:pPr defTabSz="380985"/>
            <a:r>
              <a:rPr lang="ru">
                <a:solidFill>
                  <a:srgbClr val="FFFFFF"/>
                </a:solidFill>
                <a:latin typeface="Avenir Next World"/>
              </a:rPr>
              <a:t>Презентация </a:t>
            </a:r>
            <a:r>
              <a:rPr lang="en-US">
                <a:solidFill>
                  <a:srgbClr val="FFFFFF"/>
                </a:solidFill>
                <a:latin typeface="Avenir Next World"/>
              </a:rPr>
              <a:t> </a:t>
            </a:r>
            <a:r>
              <a:rPr lang="ru-RU">
                <a:solidFill>
                  <a:srgbClr val="FFFFFF"/>
                </a:solidFill>
                <a:latin typeface="Avenir Next World"/>
              </a:rPr>
              <a:t>для дистрибьюторов по соблюдению нормативных требований (комплаенс) </a:t>
            </a:r>
            <a:r>
              <a:rPr lang="ru">
                <a:solidFill>
                  <a:srgbClr val="FFFFFF"/>
                </a:solidFill>
                <a:latin typeface="Avenir Next World"/>
              </a:rPr>
              <a:t> -  2023 г. – </a:t>
            </a:r>
            <a:r>
              <a:rPr lang="en-US">
                <a:solidFill>
                  <a:srgbClr val="FFFFFF"/>
                </a:solidFill>
                <a:latin typeface="Avenir Next World"/>
              </a:rPr>
              <a:t> </a:t>
            </a:r>
            <a:r>
              <a:rPr lang="ru-RU">
                <a:solidFill>
                  <a:srgbClr val="FFFFFF"/>
                </a:solidFill>
                <a:latin typeface="Avenir Next World"/>
              </a:rPr>
              <a:t>для общественности</a:t>
            </a:r>
            <a:endParaRPr lang="ru" dirty="0">
              <a:solidFill>
                <a:srgbClr val="FFFFFF"/>
              </a:solidFill>
              <a:latin typeface="Avenir Next World"/>
            </a:endParaRPr>
          </a:p>
        </p:txBody>
      </p:sp>
      <p:sp>
        <p:nvSpPr>
          <p:cNvPr id="9" name="Rectangle 1">
            <a:extLst>
              <a:ext uri="{FF2B5EF4-FFF2-40B4-BE49-F238E27FC236}">
                <a16:creationId xmlns:a16="http://schemas.microsoft.com/office/drawing/2014/main" id="{377C3ECA-7A40-47CB-8B31-6210FD16A8F8}"/>
              </a:ext>
            </a:extLst>
          </p:cNvPr>
          <p:cNvSpPr>
            <a:spLocks noChangeArrowheads="1"/>
          </p:cNvSpPr>
          <p:nvPr/>
        </p:nvSpPr>
        <p:spPr bwMode="auto">
          <a:xfrm>
            <a:off x="5811649" y="424420"/>
            <a:ext cx="4019887" cy="5816977"/>
          </a:xfrm>
          <a:prstGeom prst="rect">
            <a:avLst/>
          </a:prstGeom>
          <a:solidFill>
            <a:schemeClr val="bg1">
              <a:lumMod val="25000"/>
              <a:lumOff val="75000"/>
            </a:schemeClr>
          </a:solidFill>
          <a:ln>
            <a:noFill/>
          </a:ln>
        </p:spPr>
        <p:txBody>
          <a:bodyPr wrap="square" lIns="152400" tIns="76200" rIns="152400" bIns="76200">
            <a:spAutoFit/>
          </a:bodyPr>
          <a:lstStyle/>
          <a:p>
            <a:pPr algn="ctr" defTabSz="380751"/>
            <a:r>
              <a:rPr lang="ru" sz="1600" b="1" dirty="0">
                <a:solidFill>
                  <a:schemeClr val="bg1"/>
                </a:solidFill>
              </a:rPr>
              <a:t> ВАШЕ ПАРТНЕРСТВО ВАЖНО ДЛЯ КОМПАНИИ </a:t>
            </a:r>
            <a:r>
              <a:rPr lang="en-US" sz="1600" b="1" dirty="0">
                <a:solidFill>
                  <a:schemeClr val="bg1"/>
                </a:solidFill>
              </a:rPr>
              <a:t>MEDTRONIC</a:t>
            </a:r>
            <a:endParaRPr lang="ru" sz="1600" b="1" dirty="0">
              <a:solidFill>
                <a:schemeClr val="bg1"/>
              </a:solidFill>
            </a:endParaRPr>
          </a:p>
          <a:p>
            <a:pPr algn="ctr" defTabSz="380751"/>
            <a:endParaRPr lang="en-US" sz="1600" dirty="0">
              <a:solidFill>
                <a:schemeClr val="bg1"/>
              </a:solidFill>
            </a:endParaRPr>
          </a:p>
          <a:p>
            <a:pPr defTabSz="380751"/>
            <a:r>
              <a:rPr lang="ru" sz="1600" dirty="0">
                <a:solidFill>
                  <a:schemeClr val="bg1"/>
                </a:solidFill>
              </a:rPr>
              <a:t>Являясь мировым лидером в области медицинских технологий, услуг и решений, компания Medtronic стремится поддерживать высочайшие стандарты </a:t>
            </a:r>
            <a:r>
              <a:rPr lang="ru-RU" sz="1600" dirty="0">
                <a:solidFill>
                  <a:schemeClr val="bg1"/>
                </a:solidFill>
              </a:rPr>
              <a:t>профессиональной этики</a:t>
            </a:r>
            <a:r>
              <a:rPr lang="ru" sz="1600" dirty="0">
                <a:solidFill>
                  <a:schemeClr val="bg1"/>
                </a:solidFill>
              </a:rPr>
              <a:t> во всех сферах деловой практики. </a:t>
            </a:r>
          </a:p>
          <a:p>
            <a:pPr defTabSz="380751"/>
            <a:endParaRPr lang="en-US" sz="1600" dirty="0">
              <a:solidFill>
                <a:schemeClr val="bg1"/>
              </a:solidFill>
            </a:endParaRPr>
          </a:p>
          <a:p>
            <a:pPr defTabSz="380751"/>
            <a:r>
              <a:rPr lang="ru" sz="1600" dirty="0">
                <a:solidFill>
                  <a:schemeClr val="bg1"/>
                </a:solidFill>
              </a:rPr>
              <a:t>Компания </a:t>
            </a:r>
            <a:r>
              <a:rPr lang="en-US" sz="1600" dirty="0">
                <a:solidFill>
                  <a:schemeClr val="bg1"/>
                </a:solidFill>
              </a:rPr>
              <a:t>Medtronic </a:t>
            </a:r>
            <a:r>
              <a:rPr lang="ru-RU" sz="1600" dirty="0">
                <a:solidFill>
                  <a:schemeClr val="bg1"/>
                </a:solidFill>
              </a:rPr>
              <a:t>уверена, что </a:t>
            </a:r>
            <a:r>
              <a:rPr lang="ru" sz="1600" dirty="0">
                <a:solidFill>
                  <a:schemeClr val="bg1"/>
                </a:solidFill>
              </a:rPr>
              <a:t>ВЫ, как наш партнер, обслуживающий потребности наших клиентов в области здравоохранения, разделяете наши цели в области соблюдения нормативных требований (комплаенс) и стандарты профессиональной этики.</a:t>
            </a:r>
          </a:p>
          <a:p>
            <a:pPr defTabSz="380751"/>
            <a:endParaRPr lang="en-US" sz="1600" dirty="0">
              <a:solidFill>
                <a:schemeClr val="bg1"/>
              </a:solidFill>
            </a:endParaRPr>
          </a:p>
          <a:p>
            <a:pPr defTabSz="380751"/>
            <a:r>
              <a:rPr lang="ru" sz="1600" dirty="0">
                <a:solidFill>
                  <a:schemeClr val="bg1"/>
                </a:solidFill>
              </a:rPr>
              <a:t>Мы высоко ценим ВАШУ поддержку этой программы и дальнейшее сотрудничество.</a:t>
            </a:r>
          </a:p>
        </p:txBody>
      </p:sp>
      <p:sp>
        <p:nvSpPr>
          <p:cNvPr id="10" name="Rectangle 9">
            <a:extLst>
              <a:ext uri="{FF2B5EF4-FFF2-40B4-BE49-F238E27FC236}">
                <a16:creationId xmlns:a16="http://schemas.microsoft.com/office/drawing/2014/main" id="{55596271-BA07-4AD9-822F-0A7D253037EC}"/>
              </a:ext>
            </a:extLst>
          </p:cNvPr>
          <p:cNvSpPr/>
          <p:nvPr/>
        </p:nvSpPr>
        <p:spPr>
          <a:xfrm>
            <a:off x="397369" y="865565"/>
            <a:ext cx="4924425" cy="6032541"/>
          </a:xfrm>
          <a:prstGeom prst="rect">
            <a:avLst/>
          </a:prstGeom>
        </p:spPr>
        <p:txBody>
          <a:bodyPr wrap="square" lIns="63493" tIns="31746" rIns="63493" bIns="31746">
            <a:spAutoFit/>
          </a:bodyPr>
          <a:lstStyle/>
          <a:p>
            <a:r>
              <a:rPr lang="ru" sz="1500" b="1">
                <a:solidFill>
                  <a:schemeClr val="tx2"/>
                </a:solidFill>
              </a:rPr>
              <a:t>ПАРТНЕР ПО СВЯЗЯМ С ДИСТРИБЬЮТОРОМ ПО </a:t>
            </a:r>
            <a:r>
              <a:rPr lang="ru" sz="1500" b="1" dirty="0">
                <a:solidFill>
                  <a:schemeClr val="tx2"/>
                </a:solidFill>
              </a:rPr>
              <a:t>ВОПРОСАМ НОРМАТИВНЫХ ТРЕБОВАНИЙ (КОМПЛАЕНС)</a:t>
            </a:r>
          </a:p>
          <a:p>
            <a:endParaRPr lang="en-US" sz="1500" b="1" dirty="0"/>
          </a:p>
          <a:p>
            <a:r>
              <a:rPr lang="ru" sz="1500" dirty="0"/>
              <a:t>[Имя контактного лица]</a:t>
            </a:r>
          </a:p>
          <a:p>
            <a:r>
              <a:rPr lang="ru" sz="1500" dirty="0"/>
              <a:t>[Должность контактного лица]</a:t>
            </a:r>
          </a:p>
          <a:p>
            <a:r>
              <a:rPr lang="ru" sz="1500" dirty="0">
                <a:solidFill>
                  <a:srgbClr val="FFFFFF"/>
                </a:solidFill>
              </a:rPr>
              <a:t>[Адрес электронной почты контактного лица]</a:t>
            </a:r>
          </a:p>
          <a:p>
            <a:endParaRPr lang="en-US" sz="1417" dirty="0">
              <a:solidFill>
                <a:srgbClr val="FFFFFF"/>
              </a:solidFill>
            </a:endParaRPr>
          </a:p>
          <a:p>
            <a:endParaRPr lang="en-US" sz="1417" dirty="0">
              <a:solidFill>
                <a:srgbClr val="FFFFFF"/>
              </a:solidFill>
            </a:endParaRPr>
          </a:p>
          <a:p>
            <a:pPr lvl="0"/>
            <a:r>
              <a:rPr lang="ru" sz="1500" b="1" dirty="0">
                <a:solidFill>
                  <a:schemeClr val="tx2"/>
                </a:solidFill>
              </a:rPr>
              <a:t>СООБЩЕНИЕ О ПРОБЛЕМЕ</a:t>
            </a:r>
          </a:p>
          <a:p>
            <a:pPr lvl="0"/>
            <a:endParaRPr lang="en-GB" sz="1333" dirty="0"/>
          </a:p>
          <a:p>
            <a:pPr lvl="0"/>
            <a:r>
              <a:rPr lang="ru" sz="1400" dirty="0"/>
              <a:t>Сотрудники дистрибьюторов должны сообщать о любом поведении, связанном с компанией Medtronic, которое, по их мнению, является нарушением политик или закона, через свое руководство, горячую линию компании Medtronic (линия VOICE YOUR CONCERN), юридический отдел или отдел Контакты по вопросам нормативных требований (комплаенса)  по международным каналам сбыта продукции компании Medtronic.</a:t>
            </a:r>
          </a:p>
          <a:p>
            <a:endParaRPr lang="en-GB" sz="1400" dirty="0"/>
          </a:p>
          <a:p>
            <a:r>
              <a:rPr lang="ru" sz="1400" dirty="0"/>
              <a:t>Веб-сайт и телефон доверия </a:t>
            </a:r>
            <a:r>
              <a:rPr lang="ru" sz="1400" dirty="0">
                <a:cs typeface="Arial" panose="020B0604020202020204" pitchFamily="34" charset="0"/>
              </a:rPr>
              <a:t>«Сообщите нам о сво</a:t>
            </a:r>
            <a:r>
              <a:rPr lang="ru-RU" sz="1400" dirty="0">
                <a:cs typeface="Arial" panose="020B0604020202020204" pitchFamily="34" charset="0"/>
              </a:rPr>
              <a:t>их опасениях</a:t>
            </a:r>
            <a:r>
              <a:rPr lang="ru" sz="1400" dirty="0">
                <a:cs typeface="Arial" panose="020B0604020202020204" pitchFamily="34" charset="0"/>
              </a:rPr>
              <a:t>»</a:t>
            </a:r>
            <a:r>
              <a:rPr lang="ru" sz="1400" dirty="0"/>
              <a:t>:</a:t>
            </a:r>
          </a:p>
          <a:p>
            <a:r>
              <a:rPr lang="ru" sz="1400" dirty="0"/>
              <a:t>Бесплатный номер горячей линии: +1.800.488.3125</a:t>
            </a:r>
          </a:p>
          <a:p>
            <a:r>
              <a:rPr lang="ru" sz="1500" u="sng" dirty="0">
                <a:hlinkClick r:id="rId2"/>
              </a:rPr>
              <a:t>www.voiceyourconcernline.com</a:t>
            </a:r>
            <a:endParaRPr lang="en-GB" sz="1500" dirty="0"/>
          </a:p>
          <a:p>
            <a:endParaRPr lang="en-US" sz="1417" dirty="0">
              <a:solidFill>
                <a:srgbClr val="FFFFFF"/>
              </a:solidFill>
            </a:endParaRPr>
          </a:p>
        </p:txBody>
      </p:sp>
      <p:pic>
        <p:nvPicPr>
          <p:cNvPr id="2" name="Picture 1" descr="Картина, содержащая ожерелье&#10;&#10;Описание генерируется автоматически">
            <a:extLst>
              <a:ext uri="{FF2B5EF4-FFF2-40B4-BE49-F238E27FC236}">
                <a16:creationId xmlns:a16="http://schemas.microsoft.com/office/drawing/2014/main" id="{C2E01234-67D1-D1CE-C3D5-68CB0576FD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182243" y="1549112"/>
            <a:ext cx="1993388" cy="2651760"/>
          </a:xfrm>
          <a:custGeom>
            <a:avLst/>
            <a:gdLst>
              <a:gd name="connsiteX0" fmla="*/ 1940129 w 6186388"/>
              <a:gd name="connsiteY0" fmla="*/ 0 h 8229599"/>
              <a:gd name="connsiteX1" fmla="*/ 6186388 w 6186388"/>
              <a:gd name="connsiteY1" fmla="*/ 0 h 8229599"/>
              <a:gd name="connsiteX2" fmla="*/ 6186388 w 6186388"/>
              <a:gd name="connsiteY2" fmla="*/ 8229599 h 8229599"/>
              <a:gd name="connsiteX3" fmla="*/ 1963562 w 6186388"/>
              <a:gd name="connsiteY3" fmla="*/ 8229599 h 8229599"/>
              <a:gd name="connsiteX4" fmla="*/ 1926963 w 6186388"/>
              <a:gd name="connsiteY4" fmla="*/ 8200774 h 8229599"/>
              <a:gd name="connsiteX5" fmla="*/ 8711 w 6186388"/>
              <a:gd name="connsiteY5" fmla="*/ 4412567 h 8229599"/>
              <a:gd name="connsiteX6" fmla="*/ 0 w 6186388"/>
              <a:gd name="connsiteY6" fmla="*/ 4105608 h 8229599"/>
              <a:gd name="connsiteX7" fmla="*/ 0 w 6186388"/>
              <a:gd name="connsiteY7" fmla="*/ 4105536 h 8229599"/>
              <a:gd name="connsiteX8" fmla="*/ 8711 w 6186388"/>
              <a:gd name="connsiteY8" fmla="*/ 3798578 h 8229599"/>
              <a:gd name="connsiteX9" fmla="*/ 1926963 w 6186388"/>
              <a:gd name="connsiteY9" fmla="*/ 10370 h 822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6388" h="8229599">
                <a:moveTo>
                  <a:pt x="1940129" y="0"/>
                </a:moveTo>
                <a:lnTo>
                  <a:pt x="6186388" y="0"/>
                </a:lnTo>
                <a:lnTo>
                  <a:pt x="6186388" y="8229599"/>
                </a:lnTo>
                <a:lnTo>
                  <a:pt x="1963562" y="8229599"/>
                </a:lnTo>
                <a:lnTo>
                  <a:pt x="1926963" y="8200774"/>
                </a:lnTo>
                <a:cubicBezTo>
                  <a:pt x="823671" y="7288215"/>
                  <a:pt x="95431" y="5936458"/>
                  <a:pt x="8711" y="4412567"/>
                </a:cubicBezTo>
                <a:lnTo>
                  <a:pt x="0" y="4105608"/>
                </a:lnTo>
                <a:lnTo>
                  <a:pt x="0" y="4105536"/>
                </a:lnTo>
                <a:lnTo>
                  <a:pt x="8711" y="3798578"/>
                </a:lnTo>
                <a:cubicBezTo>
                  <a:pt x="95431" y="2274687"/>
                  <a:pt x="823671" y="922930"/>
                  <a:pt x="1926963" y="10370"/>
                </a:cubicBezTo>
                <a:close/>
              </a:path>
            </a:pathLst>
          </a:custGeom>
          <a:noFill/>
        </p:spPr>
      </p:pic>
    </p:spTree>
    <p:extLst>
      <p:ext uri="{BB962C8B-B14F-4D97-AF65-F5344CB8AC3E}">
        <p14:creationId xmlns:p14="http://schemas.microsoft.com/office/powerpoint/2010/main" val="46091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7986" y="184349"/>
            <a:ext cx="11430000" cy="514436"/>
          </a:xfrm>
        </p:spPr>
        <p:txBody>
          <a:bodyPr/>
          <a:lstStyle/>
          <a:p>
            <a:r>
              <a:rPr lang="ru" sz="1600" dirty="0"/>
              <a:t>Контакты по вопросам нормативных требований (комплаенса)  по международным каналам сбыта продукции</a:t>
            </a:r>
            <a:br>
              <a:rPr lang="en-US" dirty="0"/>
            </a:br>
            <a:endParaRPr lang="en-US" b="0" dirty="0">
              <a:latin typeface="Effra Light" panose="020B0403020203020204" pitchFamily="34" charset="0"/>
            </a:endParaRPr>
          </a:p>
        </p:txBody>
      </p:sp>
      <p:sp>
        <p:nvSpPr>
          <p:cNvPr id="5" name="Footer Placeholder 4"/>
          <p:cNvSpPr>
            <a:spLocks noGrp="1"/>
          </p:cNvSpPr>
          <p:nvPr>
            <p:ph type="ftr" sz="quarter" idx="10"/>
          </p:nvPr>
        </p:nvSpPr>
        <p:spPr/>
        <p:txBody>
          <a:bodyPr/>
          <a:lstStyle/>
          <a:p>
            <a:r>
              <a:rPr lang="ru"/>
              <a:t>Презентация о соответствии дистрибьюторов требованиям - июнь 2023 г. - Для общественности</a:t>
            </a:r>
            <a:endParaRPr lang="en-US" dirty="0"/>
          </a:p>
        </p:txBody>
      </p:sp>
      <p:graphicFrame>
        <p:nvGraphicFramePr>
          <p:cNvPr id="2" name="Table 1">
            <a:extLst>
              <a:ext uri="{FF2B5EF4-FFF2-40B4-BE49-F238E27FC236}">
                <a16:creationId xmlns:a16="http://schemas.microsoft.com/office/drawing/2014/main" id="{54317142-5DBB-2861-CF85-EC6DC3E4BEED}"/>
              </a:ext>
            </a:extLst>
          </p:cNvPr>
          <p:cNvGraphicFramePr>
            <a:graphicFrameLocks noGrp="1"/>
          </p:cNvGraphicFramePr>
          <p:nvPr>
            <p:extLst>
              <p:ext uri="{D42A27DB-BD31-4B8C-83A1-F6EECF244321}">
                <p14:modId xmlns:p14="http://schemas.microsoft.com/office/powerpoint/2010/main" val="974611330"/>
              </p:ext>
            </p:extLst>
          </p:nvPr>
        </p:nvGraphicFramePr>
        <p:xfrm>
          <a:off x="171489" y="557760"/>
          <a:ext cx="7229436" cy="6115891"/>
        </p:xfrm>
        <a:graphic>
          <a:graphicData uri="http://schemas.openxmlformats.org/drawingml/2006/table">
            <a:tbl>
              <a:tblPr firstRow="1" firstCol="1" bandRow="1"/>
              <a:tblGrid>
                <a:gridCol w="3506712">
                  <a:extLst>
                    <a:ext uri="{9D8B030D-6E8A-4147-A177-3AD203B41FA5}">
                      <a16:colId xmlns:a16="http://schemas.microsoft.com/office/drawing/2014/main" val="20000"/>
                    </a:ext>
                  </a:extLst>
                </a:gridCol>
                <a:gridCol w="3722724">
                  <a:extLst>
                    <a:ext uri="{9D8B030D-6E8A-4147-A177-3AD203B41FA5}">
                      <a16:colId xmlns:a16="http://schemas.microsoft.com/office/drawing/2014/main" val="20001"/>
                    </a:ext>
                  </a:extLst>
                </a:gridCol>
              </a:tblGrid>
              <a:tr h="1126453">
                <a:tc gridSpan="2">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15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15000"/>
                        </a:lnSpc>
                        <a:spcBef>
                          <a:spcPts val="0"/>
                        </a:spcBef>
                        <a:spcAft>
                          <a:spcPts val="0"/>
                        </a:spcAft>
                        <a:buClrTx/>
                        <a:buSzTx/>
                        <a:buFontTx/>
                        <a:buNone/>
                        <a:tabLst/>
                        <a:defRPr/>
                      </a:pPr>
                      <a:r>
                        <a:rPr lang="ru" sz="1100" b="1" u="sng" kern="1200" baseline="0" dirty="0">
                          <a:solidFill>
                            <a:schemeClr val="tx1"/>
                          </a:solidFill>
                          <a:effectLst/>
                          <a:latin typeface="+mn-lt"/>
                          <a:ea typeface="+mn-ea"/>
                          <a:cs typeface="+mn-cs"/>
                        </a:rPr>
                        <a:t>РУКОВОДИТЕЛЬ ГЛОБАЛЬНОЙ ПРОГРАММЫ</a:t>
                      </a:r>
                    </a:p>
                    <a:p>
                      <a:pPr marL="0" marR="0" lvl="0" indent="0" algn="ctr"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tx1"/>
                          </a:solidFill>
                          <a:effectLst/>
                          <a:latin typeface="+mn-lt"/>
                          <a:ea typeface="Calibri"/>
                          <a:cs typeface="Times New Roman"/>
                        </a:rPr>
                        <a:t>Филиппа Монтгомери, вице-президент по этике и комплаенс/ Global Regions</a:t>
                      </a:r>
                    </a:p>
                    <a:p>
                      <a:pPr marL="0" marR="0" indent="0" algn="ctr" defTabSz="457029" rtl="0" eaLnBrk="1" fontAlgn="auto" latinLnBrk="0" hangingPunct="1">
                        <a:lnSpc>
                          <a:spcPct val="115000"/>
                        </a:lnSpc>
                        <a:spcBef>
                          <a:spcPts val="0"/>
                        </a:spcBef>
                        <a:spcAft>
                          <a:spcPts val="0"/>
                        </a:spcAft>
                        <a:buClrTx/>
                        <a:buSzTx/>
                        <a:buFontTx/>
                        <a:buNone/>
                        <a:tabLst/>
                        <a:defRPr/>
                      </a:pPr>
                      <a:r>
                        <a:rPr lang="ru" sz="1100" b="1" kern="1200" baseline="0" dirty="0">
                          <a:solidFill>
                            <a:schemeClr val="lt1"/>
                          </a:solidFill>
                          <a:effectLst/>
                          <a:latin typeface="+mn-lt"/>
                          <a:ea typeface="+mn-ea"/>
                          <a:cs typeface="+mn-cs"/>
                          <a:hlinkClick r:id="rId3"/>
                        </a:rPr>
                        <a:t>philippa.montgomerie@medtronic.com</a:t>
                      </a:r>
                      <a:endParaRPr lang="en-US" sz="1100" b="1" kern="1200" baseline="0" dirty="0">
                        <a:solidFill>
                          <a:schemeClr val="lt1"/>
                        </a:solidFill>
                        <a:effectLst/>
                        <a:latin typeface="+mn-lt"/>
                        <a:ea typeface="+mn-ea"/>
                        <a:cs typeface="+mn-cs"/>
                      </a:endParaRPr>
                    </a:p>
                    <a:p>
                      <a:pPr marL="0" marR="0" indent="0" algn="ctr" defTabSz="457029" rtl="0" eaLnBrk="1" fontAlgn="auto" latinLnBrk="0" hangingPunct="1">
                        <a:lnSpc>
                          <a:spcPct val="115000"/>
                        </a:lnSpc>
                        <a:spcBef>
                          <a:spcPts val="0"/>
                        </a:spcBef>
                        <a:spcAft>
                          <a:spcPts val="0"/>
                        </a:spcAft>
                        <a:buClrTx/>
                        <a:buSzTx/>
                        <a:buFontTx/>
                        <a:buNone/>
                        <a:tabLst/>
                        <a:defRPr/>
                      </a:pPr>
                      <a:endParaRPr lang="en-US" sz="1100" b="1" kern="1200" baseline="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001E46"/>
                    </a:solidFill>
                  </a:tcPr>
                </a:tc>
                <a:tc hMerge="1">
                  <a:txBody>
                    <a:bodyPr/>
                    <a:lstStyle/>
                    <a:p>
                      <a:endParaRPr lang="en-US"/>
                    </a:p>
                  </a:txBody>
                  <a:tcPr/>
                </a:tc>
                <a:extLst>
                  <a:ext uri="{0D108BD9-81ED-4DB2-BD59-A6C34878D82A}">
                    <a16:rowId xmlns:a16="http://schemas.microsoft.com/office/drawing/2014/main" val="1596026487"/>
                  </a:ext>
                </a:extLst>
              </a:tr>
              <a:tr h="1877422">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tx1"/>
                          </a:solidFill>
                          <a:effectLst/>
                          <a:latin typeface="+mn-lt"/>
                          <a:ea typeface="+mn-ea"/>
                          <a:cs typeface="+mn-cs"/>
                        </a:rPr>
                        <a:t>Вера Иваненко (Москва, Россия) </a:t>
                      </a:r>
                      <a:r>
                        <a:rPr lang="en-US" sz="1100" b="1" kern="1200" dirty="0" err="1">
                          <a:solidFill>
                            <a:schemeClr val="lt1"/>
                          </a:solidFill>
                          <a:effectLst/>
                          <a:latin typeface="+mn-lt"/>
                          <a:ea typeface="+mn-ea"/>
                          <a:cs typeface="+mn-cs"/>
                          <a:hlinkClick r:id="rId4"/>
                        </a:rPr>
                        <a:t>vera.ivanenko</a:t>
                      </a:r>
                      <a:r>
                        <a:rPr lang="ru" sz="1100" b="1" kern="1200" dirty="0">
                          <a:solidFill>
                            <a:schemeClr val="lt1"/>
                          </a:solidFill>
                          <a:effectLst/>
                          <a:latin typeface="+mn-lt"/>
                          <a:ea typeface="+mn-ea"/>
                          <a:cs typeface="+mn-cs"/>
                          <a:hlinkClick r:id="rId4"/>
                        </a:rPr>
                        <a:t>@medtronic.com</a:t>
                      </a:r>
                      <a:endParaRPr lang="en-US"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endParaRPr lang="en-US"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tx1"/>
                          </a:solidFill>
                          <a:effectLst/>
                          <a:latin typeface="+mn-lt"/>
                          <a:ea typeface="+mn-ea"/>
                          <a:cs typeface="+mn-cs"/>
                        </a:rPr>
                        <a:t>Эбигейл Мартинес (Люксембург)</a:t>
                      </a:r>
                    </a:p>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lt1"/>
                          </a:solidFill>
                          <a:effectLst/>
                          <a:latin typeface="+mn-lt"/>
                          <a:ea typeface="+mn-ea"/>
                          <a:cs typeface="+mn-cs"/>
                          <a:hlinkClick r:id="rId5"/>
                        </a:rPr>
                        <a:t>m.guadalupe.abigail.martinez@medtronic.com</a:t>
                      </a:r>
                      <a:endParaRPr lang="it-IT"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endParaRPr lang="it-IT" sz="1100" b="1" kern="1200" dirty="0">
                        <a:solidFill>
                          <a:schemeClr val="lt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tx1"/>
                          </a:solidFill>
                          <a:effectLst/>
                          <a:latin typeface="+mn-lt"/>
                          <a:ea typeface="+mn-ea"/>
                          <a:cs typeface="+mn-cs"/>
                        </a:rPr>
                        <a:t>Валид Фахим (Дубай, ОАЭ)</a:t>
                      </a:r>
                    </a:p>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lt1"/>
                          </a:solidFill>
                          <a:effectLst/>
                          <a:latin typeface="+mn-lt"/>
                          <a:ea typeface="+mn-ea"/>
                          <a:cs typeface="+mn-cs"/>
                          <a:hlinkClick r:id="rId6"/>
                        </a:rPr>
                        <a:t>walid.fahim@medtronic.com</a:t>
                      </a:r>
                      <a:endParaRPr lang="en-US" sz="1100" b="1" kern="120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15000"/>
                        </a:lnSpc>
                        <a:spcAft>
                          <a:spcPts val="0"/>
                        </a:spcAft>
                      </a:pPr>
                      <a:r>
                        <a:rPr lang="ru" sz="1100" b="1" u="sng" kern="1200" dirty="0">
                          <a:solidFill>
                            <a:schemeClr val="tx1"/>
                          </a:solidFill>
                          <a:effectLst/>
                          <a:latin typeface="+mn-lt"/>
                          <a:ea typeface="+mn-ea"/>
                          <a:cs typeface="+mn-cs"/>
                        </a:rPr>
                        <a:t>СЕВЕРНАЯ И ЮЖНАЯ АМЕРИКА (ЛАТИНСКАЯ АМЕРИКА)</a:t>
                      </a:r>
                    </a:p>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tx1"/>
                          </a:solidFill>
                          <a:effectLst/>
                          <a:latin typeface="+mn-lt"/>
                          <a:ea typeface="+mn-ea"/>
                          <a:cs typeface="+mn-cs"/>
                        </a:rPr>
                        <a:t>Гектор Ромеро, региональный руководитель (Мехико, Мексика)</a:t>
                      </a:r>
                      <a:endParaRPr lang="en-US" sz="1100" b="1" kern="1200" dirty="0">
                        <a:solidFill>
                          <a:schemeClr val="tx1"/>
                        </a:solidFill>
                        <a:effectLst/>
                        <a:latin typeface="+mn-lt"/>
                        <a:ea typeface="+mn-ea"/>
                        <a:cs typeface="+mn-cs"/>
                      </a:endParaRPr>
                    </a:p>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lt1"/>
                          </a:solidFill>
                          <a:effectLst/>
                          <a:latin typeface="+mn-lt"/>
                          <a:ea typeface="+mn-ea"/>
                          <a:cs typeface="+mn-cs"/>
                          <a:hlinkClick r:id="rId7"/>
                        </a:rPr>
                        <a:t>hector.romero@medtronic.com</a:t>
                      </a:r>
                      <a:endParaRPr lang="en-US" sz="1100" b="1" kern="120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1"/>
                  </a:ext>
                </a:extLst>
              </a:tr>
              <a:tr h="3112016">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algn="l" defTabSz="457029" rtl="0" eaLnBrk="1" latinLnBrk="0" hangingPunct="1">
                        <a:lnSpc>
                          <a:spcPct val="115000"/>
                        </a:lnSpc>
                        <a:spcAft>
                          <a:spcPts val="0"/>
                        </a:spcAft>
                      </a:pPr>
                      <a:r>
                        <a:rPr lang="ru" sz="1100" b="1" u="sng" kern="1200" dirty="0">
                          <a:solidFill>
                            <a:schemeClr val="tx1"/>
                          </a:solidFill>
                          <a:effectLst/>
                          <a:latin typeface="+mn-lt"/>
                          <a:ea typeface="+mn-ea"/>
                          <a:cs typeface="+mn-cs"/>
                        </a:rPr>
                        <a:t>Азиатско-Тихоокеанский регион</a:t>
                      </a:r>
                    </a:p>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tx1"/>
                          </a:solidFill>
                          <a:effectLst/>
                          <a:latin typeface="+mn-lt"/>
                          <a:ea typeface="Calibri"/>
                          <a:cs typeface="Times New Roman"/>
                        </a:rPr>
                        <a:t>Жак Лим, региональный руководитель (Сингапур)</a:t>
                      </a:r>
                      <a:endParaRPr lang="en-US" sz="1100" dirty="0">
                        <a:solidFill>
                          <a:schemeClr val="tx1"/>
                        </a:solidFill>
                        <a:effectLst/>
                        <a:latin typeface="+mn-lt"/>
                        <a:ea typeface="Calibri"/>
                        <a:cs typeface="Times New Roman"/>
                      </a:endParaRPr>
                    </a:p>
                    <a:p>
                      <a:pPr marL="0" marR="0" indent="0" algn="l" defTabSz="457029" rtl="0" eaLnBrk="1" fontAlgn="auto" latinLnBrk="0" hangingPunct="1">
                        <a:lnSpc>
                          <a:spcPct val="115000"/>
                        </a:lnSpc>
                        <a:spcBef>
                          <a:spcPts val="0"/>
                        </a:spcBef>
                        <a:spcAft>
                          <a:spcPts val="0"/>
                        </a:spcAft>
                        <a:buClrTx/>
                        <a:buSzTx/>
                        <a:buFontTx/>
                        <a:buNone/>
                        <a:tabLst/>
                        <a:defRPr/>
                      </a:pPr>
                      <a:r>
                        <a:rPr lang="ru" sz="1100" u="sng" dirty="0">
                          <a:solidFill>
                            <a:srgbClr val="92D050"/>
                          </a:solidFill>
                          <a:effectLst/>
                          <a:latin typeface="+mn-lt"/>
                          <a:ea typeface="Calibri"/>
                          <a:cs typeface="Times New Roman"/>
                          <a:hlinkClick r:id="rId8"/>
                        </a:rPr>
                        <a:t>jac.lim@medtronic.com</a:t>
                      </a:r>
                      <a:endParaRPr lang="en-US" sz="1100" u="sng" dirty="0">
                        <a:solidFill>
                          <a:srgbClr val="92D050"/>
                        </a:solidFill>
                        <a:effectLst/>
                        <a:latin typeface="+mn-lt"/>
                        <a:ea typeface="Calibri"/>
                        <a:cs typeface="Times New Roman"/>
                      </a:endParaRPr>
                    </a:p>
                    <a:p>
                      <a:pPr>
                        <a:lnSpc>
                          <a:spcPct val="115000"/>
                        </a:lnSpc>
                        <a:spcAft>
                          <a:spcPts val="0"/>
                        </a:spcAft>
                      </a:pPr>
                      <a:endParaRPr lang="en-US" sz="1100" b="1" kern="1200" baseline="0" dirty="0">
                        <a:solidFill>
                          <a:schemeClr val="lt1"/>
                        </a:solidFill>
                        <a:effectLst/>
                        <a:latin typeface="+mn-lt"/>
                        <a:ea typeface="Calibri"/>
                        <a:cs typeface="Times New Roman"/>
                      </a:endParaRPr>
                    </a:p>
                    <a:p>
                      <a:pPr>
                        <a:lnSpc>
                          <a:spcPct val="115000"/>
                        </a:lnSpc>
                        <a:spcAft>
                          <a:spcPts val="0"/>
                        </a:spcAft>
                      </a:pPr>
                      <a:r>
                        <a:rPr lang="ru" sz="1100" b="1" kern="1200" baseline="0" dirty="0">
                          <a:solidFill>
                            <a:schemeClr val="tx1"/>
                          </a:solidFill>
                          <a:effectLst/>
                          <a:latin typeface="+mn-lt"/>
                          <a:ea typeface="Calibri"/>
                          <a:cs typeface="Times New Roman"/>
                        </a:rPr>
                        <a:t>Нобуаки Танака (Токио, Япония)</a:t>
                      </a:r>
                    </a:p>
                    <a:p>
                      <a:pPr>
                        <a:lnSpc>
                          <a:spcPct val="115000"/>
                        </a:lnSpc>
                        <a:spcAft>
                          <a:spcPts val="0"/>
                        </a:spcAft>
                      </a:pPr>
                      <a:r>
                        <a:rPr lang="ru" sz="1100" b="1" kern="1200" baseline="0" dirty="0">
                          <a:solidFill>
                            <a:schemeClr val="lt1"/>
                          </a:solidFill>
                          <a:effectLst/>
                          <a:latin typeface="+mn-lt"/>
                          <a:ea typeface="Calibri"/>
                          <a:cs typeface="Times New Roman"/>
                          <a:hlinkClick r:id="rId9"/>
                        </a:rPr>
                        <a:t>nobuaki.tanaka@medtronic.com</a:t>
                      </a:r>
                      <a:endParaRPr lang="en-US" sz="1100" b="1" kern="1200" baseline="0" dirty="0">
                        <a:solidFill>
                          <a:schemeClr val="lt1"/>
                        </a:solidFill>
                        <a:effectLst/>
                        <a:latin typeface="+mn-lt"/>
                        <a:ea typeface="Calibri"/>
                        <a:cs typeface="Times New Roman"/>
                      </a:endParaRPr>
                    </a:p>
                    <a:p>
                      <a:pPr>
                        <a:lnSpc>
                          <a:spcPct val="115000"/>
                        </a:lnSpc>
                        <a:spcAft>
                          <a:spcPts val="0"/>
                        </a:spcAft>
                      </a:pPr>
                      <a:endParaRPr lang="en-US" sz="1100" b="1" kern="1200" baseline="0" dirty="0">
                        <a:solidFill>
                          <a:schemeClr val="lt1"/>
                        </a:solidFill>
                        <a:effectLst/>
                        <a:latin typeface="+mn-lt"/>
                        <a:ea typeface="Calibri"/>
                        <a:cs typeface="Times New Roman"/>
                      </a:endParaRPr>
                    </a:p>
                    <a:p>
                      <a:pPr>
                        <a:lnSpc>
                          <a:spcPct val="115000"/>
                        </a:lnSpc>
                        <a:spcAft>
                          <a:spcPts val="0"/>
                        </a:spcAft>
                      </a:pPr>
                      <a:r>
                        <a:rPr lang="ru" sz="1100" b="1" kern="1200" baseline="0" dirty="0">
                          <a:solidFill>
                            <a:schemeClr val="tx1"/>
                          </a:solidFill>
                          <a:effectLst/>
                          <a:latin typeface="+mn-lt"/>
                          <a:ea typeface="Calibri"/>
                          <a:cs typeface="Times New Roman"/>
                        </a:rPr>
                        <a:t>Ян Шуан Ли (Сингапур)</a:t>
                      </a:r>
                    </a:p>
                    <a:p>
                      <a:pPr>
                        <a:lnSpc>
                          <a:spcPct val="115000"/>
                        </a:lnSpc>
                        <a:spcAft>
                          <a:spcPts val="0"/>
                        </a:spcAft>
                      </a:pPr>
                      <a:r>
                        <a:rPr lang="ru" sz="1100" b="1" kern="1200" baseline="0" dirty="0">
                          <a:solidFill>
                            <a:schemeClr val="tx1"/>
                          </a:solidFill>
                          <a:effectLst/>
                          <a:latin typeface="+mn-lt"/>
                          <a:ea typeface="Calibri"/>
                          <a:cs typeface="Times New Roman"/>
                          <a:hlinkClick r:id="rId10"/>
                        </a:rPr>
                        <a:t>yann.shuang.lee@medtronic.com</a:t>
                      </a:r>
                      <a:endParaRPr lang="en-US" sz="1100" b="1" kern="1200" baseline="0" dirty="0">
                        <a:solidFill>
                          <a:schemeClr val="tx1"/>
                        </a:solidFill>
                        <a:effectLst/>
                        <a:latin typeface="+mn-lt"/>
                        <a:ea typeface="Calibri"/>
                        <a:cs typeface="Times New Roman"/>
                      </a:endParaRPr>
                    </a:p>
                  </a:txBody>
                  <a:tcPr marL="56424" marR="5642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tc>
                  <a:txBody>
                    <a:bodyPr/>
                    <a:lstStyle>
                      <a:lvl1pPr marL="0" algn="l" defTabSz="914363" rtl="0" eaLnBrk="1" latinLnBrk="0" hangingPunct="1">
                        <a:defRPr sz="1800" kern="1200">
                          <a:solidFill>
                            <a:schemeClr val="dk1"/>
                          </a:solidFill>
                          <a:latin typeface="Effra"/>
                        </a:defRPr>
                      </a:lvl1pPr>
                      <a:lvl2pPr marL="457182" algn="l" defTabSz="914363" rtl="0" eaLnBrk="1" latinLnBrk="0" hangingPunct="1">
                        <a:defRPr sz="1800" kern="1200">
                          <a:solidFill>
                            <a:schemeClr val="dk1"/>
                          </a:solidFill>
                          <a:latin typeface="Effra"/>
                        </a:defRPr>
                      </a:lvl2pPr>
                      <a:lvl3pPr marL="914363" algn="l" defTabSz="914363" rtl="0" eaLnBrk="1" latinLnBrk="0" hangingPunct="1">
                        <a:defRPr sz="1800" kern="1200">
                          <a:solidFill>
                            <a:schemeClr val="dk1"/>
                          </a:solidFill>
                          <a:latin typeface="Effra"/>
                        </a:defRPr>
                      </a:lvl3pPr>
                      <a:lvl4pPr marL="1371545" algn="l" defTabSz="914363" rtl="0" eaLnBrk="1" latinLnBrk="0" hangingPunct="1">
                        <a:defRPr sz="1800" kern="1200">
                          <a:solidFill>
                            <a:schemeClr val="dk1"/>
                          </a:solidFill>
                          <a:latin typeface="Effra"/>
                        </a:defRPr>
                      </a:lvl4pPr>
                      <a:lvl5pPr marL="1828727" algn="l" defTabSz="914363" rtl="0" eaLnBrk="1" latinLnBrk="0" hangingPunct="1">
                        <a:defRPr sz="1800" kern="1200">
                          <a:solidFill>
                            <a:schemeClr val="dk1"/>
                          </a:solidFill>
                          <a:latin typeface="Effra"/>
                        </a:defRPr>
                      </a:lvl5pPr>
                      <a:lvl6pPr marL="2285909" algn="l" defTabSz="914363" rtl="0" eaLnBrk="1" latinLnBrk="0" hangingPunct="1">
                        <a:defRPr sz="1800" kern="1200">
                          <a:solidFill>
                            <a:schemeClr val="dk1"/>
                          </a:solidFill>
                          <a:latin typeface="Effra"/>
                        </a:defRPr>
                      </a:lvl6pPr>
                      <a:lvl7pPr marL="2743090" algn="l" defTabSz="914363" rtl="0" eaLnBrk="1" latinLnBrk="0" hangingPunct="1">
                        <a:defRPr sz="1800" kern="1200">
                          <a:solidFill>
                            <a:schemeClr val="dk1"/>
                          </a:solidFill>
                          <a:latin typeface="Effra"/>
                        </a:defRPr>
                      </a:lvl7pPr>
                      <a:lvl8pPr marL="3200272" algn="l" defTabSz="914363" rtl="0" eaLnBrk="1" latinLnBrk="0" hangingPunct="1">
                        <a:defRPr sz="1800" kern="1200">
                          <a:solidFill>
                            <a:schemeClr val="dk1"/>
                          </a:solidFill>
                          <a:latin typeface="Effra"/>
                        </a:defRPr>
                      </a:lvl8pPr>
                      <a:lvl9pPr marL="3657454" algn="l" defTabSz="914363" rtl="0" eaLnBrk="1" latinLnBrk="0" hangingPunct="1">
                        <a:defRPr sz="1800" kern="1200">
                          <a:solidFill>
                            <a:schemeClr val="dk1"/>
                          </a:solidFill>
                          <a:latin typeface="Effra"/>
                        </a:defRPr>
                      </a:lvl9pPr>
                    </a:lstStyle>
                    <a:p>
                      <a:pPr marL="0" algn="l" defTabSz="457029" rtl="0" eaLnBrk="1" latinLnBrk="0" hangingPunct="1">
                        <a:lnSpc>
                          <a:spcPct val="115000"/>
                        </a:lnSpc>
                        <a:spcAft>
                          <a:spcPts val="0"/>
                        </a:spcAft>
                      </a:pPr>
                      <a:r>
                        <a:rPr lang="ru" sz="1100" b="1" u="sng" kern="1200" dirty="0">
                          <a:solidFill>
                            <a:schemeClr val="tx1"/>
                          </a:solidFill>
                          <a:effectLst/>
                          <a:latin typeface="+mn-lt"/>
                          <a:ea typeface="+mn-ea"/>
                          <a:cs typeface="+mn-cs"/>
                        </a:rPr>
                        <a:t>БОЛЬШОЙ КИТАЙ</a:t>
                      </a:r>
                    </a:p>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chemeClr val="tx1"/>
                          </a:solidFill>
                          <a:effectLst/>
                          <a:latin typeface="+mn-lt"/>
                          <a:ea typeface="Calibri"/>
                          <a:cs typeface="Times New Roman"/>
                        </a:rPr>
                        <a:t>Цзин Чжао, региональный руководитель (Шанхай, КНР)</a:t>
                      </a:r>
                    </a:p>
                    <a:p>
                      <a:pPr marL="0" marR="0" indent="0" algn="l" defTabSz="457029" rtl="0" eaLnBrk="1" fontAlgn="auto" latinLnBrk="0" hangingPunct="1">
                        <a:lnSpc>
                          <a:spcPct val="115000"/>
                        </a:lnSpc>
                        <a:spcBef>
                          <a:spcPts val="0"/>
                        </a:spcBef>
                        <a:spcAft>
                          <a:spcPts val="0"/>
                        </a:spcAft>
                        <a:buClrTx/>
                        <a:buSzTx/>
                        <a:buFontTx/>
                        <a:buNone/>
                        <a:tabLst/>
                        <a:defRPr/>
                      </a:pPr>
                      <a:r>
                        <a:rPr lang="ru" sz="1100" b="1" kern="1200" dirty="0">
                          <a:solidFill>
                            <a:srgbClr val="92D050"/>
                          </a:solidFill>
                          <a:effectLst/>
                          <a:latin typeface="+mn-lt"/>
                          <a:ea typeface="Calibri"/>
                          <a:cs typeface="Times New Roman"/>
                          <a:hlinkClick r:id="rId11"/>
                        </a:rPr>
                        <a:t>jing.zhao2@medtronic.com</a:t>
                      </a:r>
                      <a:endParaRPr lang="en-US" sz="1100" b="1" kern="1200" dirty="0">
                        <a:solidFill>
                          <a:srgbClr val="92D050"/>
                        </a:solidFill>
                        <a:effectLst/>
                        <a:latin typeface="+mn-lt"/>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ru" sz="1100" b="1" kern="1200" dirty="0">
                          <a:solidFill>
                            <a:schemeClr val="tx1"/>
                          </a:solidFill>
                          <a:effectLst/>
                          <a:latin typeface="+mn-lt"/>
                          <a:ea typeface="Calibri"/>
                          <a:cs typeface="Times New Roman"/>
                        </a:rPr>
                        <a:t>Джемма Чен, специалист по комплаенсу (Шанхай, КНР)</a:t>
                      </a:r>
                    </a:p>
                    <a:p>
                      <a:pPr>
                        <a:lnSpc>
                          <a:spcPct val="115000"/>
                        </a:lnSpc>
                        <a:spcAft>
                          <a:spcPts val="0"/>
                        </a:spcAft>
                      </a:pPr>
                      <a:r>
                        <a:rPr lang="ru" sz="1100" b="1" kern="1200" dirty="0">
                          <a:solidFill>
                            <a:schemeClr val="tx1"/>
                          </a:solidFill>
                          <a:effectLst/>
                          <a:latin typeface="+mn-lt"/>
                          <a:ea typeface="Calibri"/>
                          <a:cs typeface="Times New Roman"/>
                          <a:hlinkClick r:id="rId12"/>
                        </a:rPr>
                        <a:t>gemma.chen2@medtronic.com</a:t>
                      </a:r>
                      <a:endParaRPr lang="en-US" sz="1100" b="1" kern="1200" dirty="0">
                        <a:solidFill>
                          <a:schemeClr val="tx1"/>
                        </a:solidFill>
                        <a:effectLst/>
                        <a:latin typeface="+mn-lt"/>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ru" sz="1100" b="1" kern="1200" dirty="0">
                          <a:solidFill>
                            <a:schemeClr val="tx1"/>
                          </a:solidFill>
                          <a:effectLst/>
                          <a:latin typeface="Effra"/>
                          <a:ea typeface="Calibri"/>
                          <a:cs typeface="Times New Roman"/>
                        </a:rPr>
                        <a:t>Вера Ву, младший специалист по комплаенсу (Шанхай, КНР)</a:t>
                      </a:r>
                    </a:p>
                    <a:p>
                      <a:pPr>
                        <a:lnSpc>
                          <a:spcPct val="115000"/>
                        </a:lnSpc>
                        <a:spcAft>
                          <a:spcPts val="0"/>
                        </a:spcAft>
                      </a:pPr>
                      <a:r>
                        <a:rPr lang="ru" sz="1100" b="1" kern="1200" dirty="0">
                          <a:solidFill>
                            <a:schemeClr val="tx1"/>
                          </a:solidFill>
                          <a:effectLst/>
                          <a:latin typeface="Effra"/>
                          <a:ea typeface="Calibri"/>
                          <a:cs typeface="Times New Roman"/>
                          <a:hlinkClick r:id="rId13"/>
                        </a:rPr>
                        <a:t>vera.wu@medtronic.com</a:t>
                      </a:r>
                      <a:endParaRPr lang="en-US" sz="1100" b="1" kern="1200" dirty="0">
                        <a:solidFill>
                          <a:schemeClr val="tx1"/>
                        </a:solidFill>
                        <a:effectLst/>
                        <a:latin typeface="Effra"/>
                        <a:ea typeface="Calibri"/>
                        <a:cs typeface="Times New Roman"/>
                      </a:endParaRPr>
                    </a:p>
                    <a:p>
                      <a:pPr>
                        <a:lnSpc>
                          <a:spcPct val="115000"/>
                        </a:lnSpc>
                        <a:spcAft>
                          <a:spcPts val="0"/>
                        </a:spcAft>
                      </a:pPr>
                      <a:endParaRPr lang="en-US" sz="1100" b="1" kern="1200" dirty="0">
                        <a:solidFill>
                          <a:schemeClr val="tx1"/>
                        </a:solidFill>
                        <a:effectLst/>
                        <a:latin typeface="+mn-lt"/>
                        <a:ea typeface="Calibri"/>
                        <a:cs typeface="Times New Roman"/>
                      </a:endParaRPr>
                    </a:p>
                    <a:p>
                      <a:pPr>
                        <a:lnSpc>
                          <a:spcPct val="115000"/>
                        </a:lnSpc>
                        <a:spcAft>
                          <a:spcPts val="0"/>
                        </a:spcAft>
                      </a:pPr>
                      <a:r>
                        <a:rPr lang="ru" sz="1100" b="1" kern="1200" dirty="0">
                          <a:solidFill>
                            <a:schemeClr val="tx1"/>
                          </a:solidFill>
                          <a:effectLst/>
                          <a:latin typeface="Effra"/>
                          <a:ea typeface="Calibri"/>
                          <a:cs typeface="Times New Roman"/>
                        </a:rPr>
                        <a:t>Вэньцзинь Ли, Комплаенс (Шанхай, КНР)</a:t>
                      </a:r>
                    </a:p>
                    <a:p>
                      <a:pPr>
                        <a:lnSpc>
                          <a:spcPct val="115000"/>
                        </a:lnSpc>
                        <a:spcAft>
                          <a:spcPts val="0"/>
                        </a:spcAft>
                      </a:pPr>
                      <a:r>
                        <a:rPr lang="ru" sz="1100" b="1" kern="1200" dirty="0">
                          <a:solidFill>
                            <a:schemeClr val="tx1"/>
                          </a:solidFill>
                          <a:effectLst/>
                          <a:latin typeface="Effra"/>
                          <a:ea typeface="Calibri"/>
                          <a:cs typeface="Times New Roman"/>
                          <a:hlinkClick r:id="rId14"/>
                        </a:rPr>
                        <a:t>wenjin.li@medtronic.com</a:t>
                      </a:r>
                      <a:endParaRPr lang="en-US" sz="1100" b="1" kern="1200" dirty="0">
                        <a:solidFill>
                          <a:schemeClr val="tx1"/>
                        </a:solidFill>
                        <a:effectLst/>
                        <a:latin typeface="+mn-lt"/>
                        <a:ea typeface="Calibri"/>
                        <a:cs typeface="Times New Roman"/>
                      </a:endParaRPr>
                    </a:p>
                    <a:p>
                      <a:pPr>
                        <a:lnSpc>
                          <a:spcPct val="115000"/>
                        </a:lnSpc>
                        <a:spcAft>
                          <a:spcPts val="0"/>
                        </a:spcAft>
                      </a:pPr>
                      <a:endParaRPr lang="en-US" sz="1100" b="1" dirty="0">
                        <a:solidFill>
                          <a:schemeClr val="tx1"/>
                        </a:solidFill>
                        <a:effectLst/>
                        <a:latin typeface="+mn-lt"/>
                        <a:ea typeface="Calibri"/>
                        <a:cs typeface="Times New Roman"/>
                      </a:endParaRPr>
                    </a:p>
                  </a:txBody>
                  <a:tcPr marL="56424" marR="56424"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5C1C1996-152A-9BE9-12A9-2AFE8A55FA20}"/>
              </a:ext>
            </a:extLst>
          </p:cNvPr>
          <p:cNvGraphicFramePr>
            <a:graphicFrameLocks noGrp="1"/>
          </p:cNvGraphicFramePr>
          <p:nvPr>
            <p:extLst>
              <p:ext uri="{D42A27DB-BD31-4B8C-83A1-F6EECF244321}">
                <p14:modId xmlns:p14="http://schemas.microsoft.com/office/powerpoint/2010/main" val="3443041184"/>
              </p:ext>
            </p:extLst>
          </p:nvPr>
        </p:nvGraphicFramePr>
        <p:xfrm>
          <a:off x="7660055" y="557759"/>
          <a:ext cx="4147931" cy="6115892"/>
        </p:xfrm>
        <a:graphic>
          <a:graphicData uri="http://schemas.openxmlformats.org/drawingml/2006/table">
            <a:tbl>
              <a:tblPr firstRow="1" firstCol="1" bandRow="1"/>
              <a:tblGrid>
                <a:gridCol w="4147931">
                  <a:extLst>
                    <a:ext uri="{9D8B030D-6E8A-4147-A177-3AD203B41FA5}">
                      <a16:colId xmlns:a16="http://schemas.microsoft.com/office/drawing/2014/main" val="20000"/>
                    </a:ext>
                  </a:extLst>
                </a:gridCol>
              </a:tblGrid>
              <a:tr h="6115892">
                <a:tc>
                  <a:txBody>
                    <a:bodyPr/>
                    <a:lstStyle>
                      <a:lvl1pPr marL="0" algn="l" defTabSz="914363" rtl="0" eaLnBrk="1" latinLnBrk="0" hangingPunct="1">
                        <a:defRPr sz="1800" b="1" kern="1200">
                          <a:solidFill>
                            <a:schemeClr val="lt1"/>
                          </a:solidFill>
                          <a:latin typeface="Effra"/>
                        </a:defRPr>
                      </a:lvl1pPr>
                      <a:lvl2pPr marL="457182" algn="l" defTabSz="914363" rtl="0" eaLnBrk="1" latinLnBrk="0" hangingPunct="1">
                        <a:defRPr sz="1800" b="1" kern="1200">
                          <a:solidFill>
                            <a:schemeClr val="lt1"/>
                          </a:solidFill>
                          <a:latin typeface="Effra"/>
                        </a:defRPr>
                      </a:lvl2pPr>
                      <a:lvl3pPr marL="914363" algn="l" defTabSz="914363" rtl="0" eaLnBrk="1" latinLnBrk="0" hangingPunct="1">
                        <a:defRPr sz="1800" b="1" kern="1200">
                          <a:solidFill>
                            <a:schemeClr val="lt1"/>
                          </a:solidFill>
                          <a:latin typeface="Effra"/>
                        </a:defRPr>
                      </a:lvl3pPr>
                      <a:lvl4pPr marL="1371545" algn="l" defTabSz="914363" rtl="0" eaLnBrk="1" latinLnBrk="0" hangingPunct="1">
                        <a:defRPr sz="1800" b="1" kern="1200">
                          <a:solidFill>
                            <a:schemeClr val="lt1"/>
                          </a:solidFill>
                          <a:latin typeface="Effra"/>
                        </a:defRPr>
                      </a:lvl4pPr>
                      <a:lvl5pPr marL="1828727" algn="l" defTabSz="914363" rtl="0" eaLnBrk="1" latinLnBrk="0" hangingPunct="1">
                        <a:defRPr sz="1800" b="1" kern="1200">
                          <a:solidFill>
                            <a:schemeClr val="lt1"/>
                          </a:solidFill>
                          <a:latin typeface="Effra"/>
                        </a:defRPr>
                      </a:lvl5pPr>
                      <a:lvl6pPr marL="2285909" algn="l" defTabSz="914363" rtl="0" eaLnBrk="1" latinLnBrk="0" hangingPunct="1">
                        <a:defRPr sz="1800" b="1" kern="1200">
                          <a:solidFill>
                            <a:schemeClr val="lt1"/>
                          </a:solidFill>
                          <a:latin typeface="Effra"/>
                        </a:defRPr>
                      </a:lvl6pPr>
                      <a:lvl7pPr marL="2743090" algn="l" defTabSz="914363" rtl="0" eaLnBrk="1" latinLnBrk="0" hangingPunct="1">
                        <a:defRPr sz="1800" b="1" kern="1200">
                          <a:solidFill>
                            <a:schemeClr val="lt1"/>
                          </a:solidFill>
                          <a:latin typeface="Effra"/>
                        </a:defRPr>
                      </a:lvl7pPr>
                      <a:lvl8pPr marL="3200272" algn="l" defTabSz="914363" rtl="0" eaLnBrk="1" latinLnBrk="0" hangingPunct="1">
                        <a:defRPr sz="1800" b="1" kern="1200">
                          <a:solidFill>
                            <a:schemeClr val="lt1"/>
                          </a:solidFill>
                          <a:latin typeface="Effra"/>
                        </a:defRPr>
                      </a:lvl8pPr>
                      <a:lvl9pPr marL="3657454" algn="l" defTabSz="914363" rtl="0" eaLnBrk="1" latinLnBrk="0" hangingPunct="1">
                        <a:defRPr sz="1800" b="1" kern="1200">
                          <a:solidFill>
                            <a:schemeClr val="lt1"/>
                          </a:solidFill>
                          <a:latin typeface="Effra"/>
                        </a:defRPr>
                      </a:lvl9pPr>
                    </a:lstStyle>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00000"/>
                        </a:lnSpc>
                        <a:spcBef>
                          <a:spcPts val="0"/>
                        </a:spcBef>
                        <a:spcAft>
                          <a:spcPts val="0"/>
                        </a:spcAft>
                        <a:buClrTx/>
                        <a:buSzTx/>
                        <a:buFontTx/>
                        <a:buNone/>
                        <a:tabLst/>
                        <a:defRPr/>
                      </a:pPr>
                      <a:endParaRPr lang="en-US" sz="1100" b="1" u="sng" kern="1200" baseline="0" dirty="0">
                        <a:solidFill>
                          <a:schemeClr val="tx1"/>
                        </a:solidFill>
                        <a:effectLst/>
                        <a:latin typeface="+mn-lt"/>
                        <a:ea typeface="+mn-ea"/>
                        <a:cs typeface="+mn-cs"/>
                      </a:endParaRPr>
                    </a:p>
                    <a:p>
                      <a:pPr marL="0" marR="0" lvl="0" indent="0" algn="ctr" defTabSz="457029" rtl="0" eaLnBrk="1" fontAlgn="auto" latinLnBrk="0" hangingPunct="1">
                        <a:lnSpc>
                          <a:spcPct val="100000"/>
                        </a:lnSpc>
                        <a:spcBef>
                          <a:spcPts val="0"/>
                        </a:spcBef>
                        <a:spcAft>
                          <a:spcPts val="0"/>
                        </a:spcAft>
                        <a:buClrTx/>
                        <a:buSzTx/>
                        <a:buFontTx/>
                        <a:buNone/>
                        <a:tabLst/>
                        <a:defRPr/>
                      </a:pPr>
                      <a:r>
                        <a:rPr lang="ru" sz="1100" b="1" u="sng" kern="1200" baseline="0" dirty="0">
                          <a:solidFill>
                            <a:schemeClr val="tx1"/>
                          </a:solidFill>
                          <a:effectLst/>
                          <a:latin typeface="+mn-lt"/>
                          <a:ea typeface="+mn-ea"/>
                          <a:cs typeface="+mn-cs"/>
                        </a:rPr>
                        <a:t>ГЛОБАЛЬНАЯ КОМПЛАЕНС-ПРОГРАММА </a:t>
                      </a:r>
                    </a:p>
                    <a:p>
                      <a:pPr marL="0" marR="0" lvl="0" indent="0" algn="ctr" defTabSz="457029" rtl="0" eaLnBrk="1" fontAlgn="auto" latinLnBrk="0" hangingPunct="1">
                        <a:lnSpc>
                          <a:spcPct val="100000"/>
                        </a:lnSpc>
                        <a:spcBef>
                          <a:spcPts val="0"/>
                        </a:spcBef>
                        <a:spcAft>
                          <a:spcPts val="0"/>
                        </a:spcAft>
                        <a:buClrTx/>
                        <a:buSzTx/>
                        <a:buFontTx/>
                        <a:buNone/>
                        <a:tabLst/>
                        <a:defRPr/>
                      </a:pPr>
                      <a:r>
                        <a:rPr lang="ru" sz="1100" b="1" u="sng" kern="1200" baseline="0" dirty="0">
                          <a:solidFill>
                            <a:schemeClr val="tx1"/>
                          </a:solidFill>
                          <a:effectLst/>
                          <a:latin typeface="+mn-lt"/>
                          <a:ea typeface="+mn-ea"/>
                          <a:cs typeface="+mn-cs"/>
                        </a:rPr>
                        <a:t>ЦЕНТРАЛЬНАЯ КОМАНДА</a:t>
                      </a:r>
                    </a:p>
                    <a:p>
                      <a:pPr lvl="0" algn="ct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ru" sz="1100" b="1" kern="1200" dirty="0">
                          <a:solidFill>
                            <a:schemeClr val="tx1"/>
                          </a:solidFill>
                          <a:effectLst/>
                          <a:latin typeface="+mn-lt"/>
                          <a:ea typeface="Calibri"/>
                          <a:cs typeface="Times New Roman"/>
                        </a:rPr>
                        <a:t>Паола Саманьего, старший менеджер программы комплаенса (Лима, Перу)</a:t>
                      </a:r>
                    </a:p>
                    <a:p>
                      <a:pPr lvl="0" algn="l"/>
                      <a:r>
                        <a:rPr lang="ru" sz="1100" b="1" kern="1200" dirty="0">
                          <a:solidFill>
                            <a:schemeClr val="tx1"/>
                          </a:solidFill>
                          <a:effectLst/>
                          <a:latin typeface="+mn-lt"/>
                          <a:ea typeface="Calibri"/>
                          <a:cs typeface="Times New Roman"/>
                          <a:hlinkClick r:id="rId15"/>
                        </a:rPr>
                        <a:t>paola.samaniego@medtronic.com</a:t>
                      </a: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ru" sz="1100" b="1" kern="1200" dirty="0">
                          <a:solidFill>
                            <a:schemeClr val="tx1"/>
                          </a:solidFill>
                          <a:effectLst/>
                          <a:latin typeface="+mn-lt"/>
                          <a:ea typeface="Calibri"/>
                          <a:cs typeface="Times New Roman"/>
                        </a:rPr>
                        <a:t>Лали Мезанса, старший менеджер программы комплаенса (Барселона, Испания)</a:t>
                      </a:r>
                    </a:p>
                    <a:p>
                      <a:pPr lvl="0" algn="l"/>
                      <a:r>
                        <a:rPr lang="ru" sz="1100" b="1" kern="1200" dirty="0">
                          <a:solidFill>
                            <a:schemeClr val="tx1"/>
                          </a:solidFill>
                          <a:effectLst/>
                          <a:latin typeface="+mn-lt"/>
                          <a:ea typeface="Calibri"/>
                          <a:cs typeface="Times New Roman"/>
                          <a:hlinkClick r:id="rId16"/>
                        </a:rPr>
                        <a:t>eulalia.mesanza.costa@medtronic.com</a:t>
                      </a:r>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endParaRPr lang="en-US" sz="1100" b="1" kern="1200" dirty="0">
                        <a:solidFill>
                          <a:schemeClr val="tx1"/>
                        </a:solidFill>
                        <a:effectLst/>
                        <a:latin typeface="+mn-lt"/>
                        <a:ea typeface="Calibri"/>
                        <a:cs typeface="Times New Roman"/>
                      </a:endParaRPr>
                    </a:p>
                    <a:p>
                      <a:pPr lvl="0" algn="l"/>
                      <a:r>
                        <a:rPr lang="ru" sz="1100" b="1" kern="1200" dirty="0">
                          <a:solidFill>
                            <a:schemeClr val="tx1"/>
                          </a:solidFill>
                          <a:effectLst/>
                          <a:latin typeface="+mn-lt"/>
                          <a:ea typeface="Calibri"/>
                          <a:cs typeface="Times New Roman"/>
                        </a:rPr>
                        <a:t>Джордж Деден, руководитель программы комплаенса (Миннеаполис, Миннесота, США)</a:t>
                      </a:r>
                    </a:p>
                    <a:p>
                      <a:pPr algn="l"/>
                      <a:r>
                        <a:rPr lang="ru" sz="1100" b="1" kern="1200" dirty="0">
                          <a:solidFill>
                            <a:schemeClr val="tx1"/>
                          </a:solidFill>
                          <a:effectLst/>
                          <a:latin typeface="+mn-lt"/>
                          <a:ea typeface="Calibri"/>
                          <a:cs typeface="Times New Roman"/>
                          <a:hlinkClick r:id="rId17"/>
                        </a:rPr>
                        <a:t>george.c.deden@medtronic.com</a:t>
                      </a:r>
                      <a:endParaRPr lang="en-GB" sz="1100" b="1" kern="1200" dirty="0">
                        <a:solidFill>
                          <a:schemeClr val="tx1"/>
                        </a:solidFill>
                        <a:effectLst/>
                        <a:latin typeface="+mn-lt"/>
                        <a:ea typeface="Calibri"/>
                        <a:cs typeface="Times New Roman"/>
                      </a:endParaRPr>
                    </a:p>
                    <a:p>
                      <a:pPr algn="ctr"/>
                      <a:endParaRPr lang="en-US" sz="1000" b="1" kern="1200" baseline="0" dirty="0">
                        <a:solidFill>
                          <a:schemeClr val="lt1"/>
                        </a:solidFill>
                        <a:effectLst/>
                        <a:latin typeface="+mn-lt"/>
                        <a:ea typeface="+mn-ea"/>
                        <a:cs typeface="+mn-cs"/>
                      </a:endParaRPr>
                    </a:p>
                  </a:txBody>
                  <a:tcPr marL="56424" marR="56424"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1E4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364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4B3C10-8D23-4FAE-B600-3DA09ECEC877}"/>
              </a:ext>
            </a:extLst>
          </p:cNvPr>
          <p:cNvSpPr>
            <a:spLocks noGrp="1"/>
          </p:cNvSpPr>
          <p:nvPr>
            <p:ph type="title"/>
          </p:nvPr>
        </p:nvSpPr>
        <p:spPr>
          <a:xfrm>
            <a:off x="593990" y="2884749"/>
            <a:ext cx="11002698" cy="1138773"/>
          </a:xfrm>
        </p:spPr>
        <p:txBody>
          <a:bodyPr anchor="ctr"/>
          <a:lstStyle/>
          <a:p>
            <a:r>
              <a:rPr lang="ru"/>
              <a:t>Спасибо</a:t>
            </a:r>
          </a:p>
        </p:txBody>
      </p:sp>
    </p:spTree>
    <p:extLst>
      <p:ext uri="{BB962C8B-B14F-4D97-AF65-F5344CB8AC3E}">
        <p14:creationId xmlns:p14="http://schemas.microsoft.com/office/powerpoint/2010/main" val="52330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ED48-EF29-4D4A-8196-C143FA05DC0E}"/>
              </a:ext>
            </a:extLst>
          </p:cNvPr>
          <p:cNvSpPr>
            <a:spLocks noGrp="1"/>
          </p:cNvSpPr>
          <p:nvPr>
            <p:ph type="title"/>
          </p:nvPr>
        </p:nvSpPr>
        <p:spPr>
          <a:xfrm>
            <a:off x="593661" y="364687"/>
            <a:ext cx="11002363" cy="332143"/>
          </a:xfrm>
        </p:spPr>
        <p:txBody>
          <a:bodyPr/>
          <a:lstStyle/>
          <a:p>
            <a:r>
              <a:rPr lang="ru" dirty="0"/>
              <a:t>Оглавление</a:t>
            </a:r>
          </a:p>
        </p:txBody>
      </p:sp>
      <p:graphicFrame>
        <p:nvGraphicFramePr>
          <p:cNvPr id="7" name="Table 7">
            <a:extLst>
              <a:ext uri="{FF2B5EF4-FFF2-40B4-BE49-F238E27FC236}">
                <a16:creationId xmlns:a16="http://schemas.microsoft.com/office/drawing/2014/main" id="{D4905B49-3A94-43E1-A519-A1AC3E53BF74}"/>
              </a:ext>
            </a:extLst>
          </p:cNvPr>
          <p:cNvGraphicFramePr>
            <a:graphicFrameLocks noGrp="1"/>
          </p:cNvGraphicFramePr>
          <p:nvPr>
            <p:extLst>
              <p:ext uri="{D42A27DB-BD31-4B8C-83A1-F6EECF244321}">
                <p14:modId xmlns:p14="http://schemas.microsoft.com/office/powerpoint/2010/main" val="100097857"/>
              </p:ext>
            </p:extLst>
          </p:nvPr>
        </p:nvGraphicFramePr>
        <p:xfrm>
          <a:off x="593660" y="1662905"/>
          <a:ext cx="11002363" cy="2900360"/>
        </p:xfrm>
        <a:graphic>
          <a:graphicData uri="http://schemas.openxmlformats.org/drawingml/2006/table">
            <a:tbl>
              <a:tblPr firstRow="1" bandRow="1">
                <a:tableStyleId>{073A0DAA-6AF3-43AB-8588-CEC1D06C72B9}</a:tableStyleId>
              </a:tblPr>
              <a:tblGrid>
                <a:gridCol w="698848">
                  <a:extLst>
                    <a:ext uri="{9D8B030D-6E8A-4147-A177-3AD203B41FA5}">
                      <a16:colId xmlns:a16="http://schemas.microsoft.com/office/drawing/2014/main" val="3720048123"/>
                    </a:ext>
                  </a:extLst>
                </a:gridCol>
                <a:gridCol w="10303515">
                  <a:extLst>
                    <a:ext uri="{9D8B030D-6E8A-4147-A177-3AD203B41FA5}">
                      <a16:colId xmlns:a16="http://schemas.microsoft.com/office/drawing/2014/main" val="383269663"/>
                    </a:ext>
                  </a:extLst>
                </a:gridCol>
              </a:tblGrid>
              <a:tr h="991518">
                <a:tc>
                  <a:txBody>
                    <a:bodyPr/>
                    <a:lstStyle/>
                    <a:p>
                      <a:pPr marL="0" algn="l" defTabSz="1097280" rtl="0" eaLnBrk="1" latinLnBrk="0" hangingPunct="1"/>
                      <a:r>
                        <a:rPr lang="ru" sz="3700" b="0" kern="1200">
                          <a:solidFill>
                            <a:schemeClr val="tx2"/>
                          </a:solidFill>
                          <a:latin typeface="Avenir Next World Thin" panose="020B0303020202020204" pitchFamily="34" charset="0"/>
                          <a:ea typeface="+mn-ea"/>
                          <a:cs typeface="Avenir Next World Thin" panose="020B0303020202020204" pitchFamily="34" charset="0"/>
                        </a:rPr>
                        <a:t>1</a:t>
                      </a:r>
                    </a:p>
                  </a:txBody>
                  <a:tcPr marL="0" marR="0"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 sz="1800" b="0" dirty="0">
                          <a:solidFill>
                            <a:schemeClr val="tx1"/>
                          </a:solidFill>
                        </a:rPr>
                        <a:t>Обращение Тары Шевчук, вице-президента и директора по этике и комплаенсу компании </a:t>
                      </a:r>
                      <a:r>
                        <a:rPr lang="en-US" sz="1800" b="0" dirty="0">
                          <a:solidFill>
                            <a:schemeClr val="tx1"/>
                          </a:solidFill>
                        </a:rPr>
                        <a:t>Medtronic</a:t>
                      </a:r>
                      <a:endParaRPr lang="ru" sz="1800" b="0" dirty="0">
                        <a:solidFill>
                          <a:schemeClr val="tx1"/>
                        </a:solidFill>
                      </a:endParaRPr>
                    </a:p>
                  </a:txBody>
                  <a:tcPr marL="0" marR="76200" marT="38100" marB="3810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9861046"/>
                  </a:ext>
                </a:extLst>
              </a:tr>
              <a:tr h="109095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ru" sz="3700" b="0" kern="1200">
                          <a:solidFill>
                            <a:schemeClr val="tx2"/>
                          </a:solidFill>
                          <a:latin typeface="Avenir Next World Thin" panose="020B0303020202020204" pitchFamily="34" charset="0"/>
                          <a:ea typeface="+mn-ea"/>
                          <a:cs typeface="Avenir Next World Thin" panose="020B0303020202020204" pitchFamily="34" charset="0"/>
                        </a:rPr>
                        <a:t>2</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ru" sz="1800" dirty="0">
                          <a:solidFill>
                            <a:schemeClr val="tx1"/>
                          </a:solidFill>
                        </a:rPr>
                        <a:t>Нормативные требования Medtronic</a:t>
                      </a:r>
                    </a:p>
                  </a:txBody>
                  <a:tcPr marL="0" marR="76200" marT="38100" marB="381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3046154"/>
                  </a:ext>
                </a:extLst>
              </a:tr>
              <a:tr h="81789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ru" sz="3700" b="0" kern="1200">
                          <a:solidFill>
                            <a:schemeClr val="tx2"/>
                          </a:solidFill>
                          <a:latin typeface="Avenir Next World Thin" panose="020B0303020202020204" pitchFamily="34" charset="0"/>
                          <a:ea typeface="+mn-ea"/>
                          <a:cs typeface="Avenir Next World Thin" panose="020B0303020202020204" pitchFamily="34" charset="0"/>
                        </a:rPr>
                        <a:t>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ru" sz="1800" dirty="0">
                          <a:solidFill>
                            <a:schemeClr val="tx1"/>
                          </a:solidFill>
                        </a:rPr>
                        <a:t>Заключительные положения</a:t>
                      </a:r>
                    </a:p>
                  </a:txBody>
                  <a:tcPr marL="0" marR="76200" marT="38100" marB="381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820170"/>
                  </a:ext>
                </a:extLst>
              </a:tr>
            </a:tbl>
          </a:graphicData>
        </a:graphic>
      </p:graphicFrame>
      <p:sp>
        <p:nvSpPr>
          <p:cNvPr id="4" name="Footer Placeholder 3">
            <a:extLst>
              <a:ext uri="{FF2B5EF4-FFF2-40B4-BE49-F238E27FC236}">
                <a16:creationId xmlns:a16="http://schemas.microsoft.com/office/drawing/2014/main" id="{AC9396D9-641A-4EF9-B724-0C7A431E176D}"/>
              </a:ext>
            </a:extLst>
          </p:cNvPr>
          <p:cNvSpPr>
            <a:spLocks noGrp="1"/>
          </p:cNvSpPr>
          <p:nvPr>
            <p:ph type="ftr" sz="quarter" idx="10"/>
          </p:nvPr>
        </p:nvSpPr>
        <p:spPr>
          <a:xfrm>
            <a:off x="963083" y="6388511"/>
            <a:ext cx="8770938" cy="128177"/>
          </a:xfrm>
        </p:spPr>
        <p:txBody>
          <a:bodyPr/>
          <a:lstStyle/>
          <a:p>
            <a:pPr defTabSz="380985"/>
            <a:r>
              <a:rPr lang="ru" dirty="0">
                <a:solidFill>
                  <a:srgbClr val="FFFFFF"/>
                </a:solidFill>
                <a:latin typeface="Avenir Next World"/>
              </a:rPr>
              <a:t>Презентация </a:t>
            </a:r>
            <a:r>
              <a:rPr lang="en-US" dirty="0">
                <a:solidFill>
                  <a:srgbClr val="FFFFFF"/>
                </a:solidFill>
                <a:latin typeface="Avenir Next World"/>
              </a:rPr>
              <a:t> </a:t>
            </a:r>
            <a:r>
              <a:rPr lang="ru-RU" dirty="0">
                <a:solidFill>
                  <a:srgbClr val="FFFFFF"/>
                </a:solidFill>
                <a:latin typeface="Avenir Next World"/>
              </a:rPr>
              <a:t>для дистрибьюторов по соблюдению нормативных требований (комплаенс) </a:t>
            </a:r>
            <a:r>
              <a:rPr lang="ru" dirty="0">
                <a:solidFill>
                  <a:srgbClr val="FFFFFF"/>
                </a:solidFill>
                <a:latin typeface="Avenir Next World"/>
              </a:rPr>
              <a:t> -  2023 г. – </a:t>
            </a:r>
            <a:r>
              <a:rPr lang="en-US" dirty="0">
                <a:solidFill>
                  <a:srgbClr val="FFFFFF"/>
                </a:solidFill>
                <a:latin typeface="Avenir Next World"/>
              </a:rPr>
              <a:t> </a:t>
            </a:r>
            <a:r>
              <a:rPr lang="ru-RU" dirty="0">
                <a:solidFill>
                  <a:srgbClr val="FFFFFF"/>
                </a:solidFill>
                <a:latin typeface="Avenir Next World"/>
              </a:rPr>
              <a:t>для общественности</a:t>
            </a:r>
            <a:endParaRPr lang="ru" dirty="0">
              <a:solidFill>
                <a:srgbClr val="FFFFFF"/>
              </a:solidFill>
              <a:latin typeface="Avenir Next World"/>
            </a:endParaRPr>
          </a:p>
        </p:txBody>
      </p:sp>
    </p:spTree>
    <p:extLst>
      <p:ext uri="{BB962C8B-B14F-4D97-AF65-F5344CB8AC3E}">
        <p14:creationId xmlns:p14="http://schemas.microsoft.com/office/powerpoint/2010/main" val="331071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8DFA24-CAAB-4668-98EA-C0E411AB9F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525" y="1023560"/>
            <a:ext cx="4762500" cy="4762500"/>
          </a:xfrm>
          <a:prstGeom prst="ellipse">
            <a:avLst/>
          </a:prstGeom>
        </p:spPr>
      </p:pic>
      <p:sp>
        <p:nvSpPr>
          <p:cNvPr id="4" name="Text Placeholder 3">
            <a:extLst>
              <a:ext uri="{FF2B5EF4-FFF2-40B4-BE49-F238E27FC236}">
                <a16:creationId xmlns:a16="http://schemas.microsoft.com/office/drawing/2014/main" id="{C20F2DB0-AE1A-411D-8DFE-4F8F73BF18F1}"/>
              </a:ext>
            </a:extLst>
          </p:cNvPr>
          <p:cNvSpPr txBox="1">
            <a:spLocks/>
          </p:cNvSpPr>
          <p:nvPr/>
        </p:nvSpPr>
        <p:spPr>
          <a:xfrm>
            <a:off x="4472296" y="1329134"/>
            <a:ext cx="7256198" cy="4647426"/>
          </a:xfrm>
          <a:prstGeom prst="rect">
            <a:avLst/>
          </a:prstGeom>
        </p:spPr>
        <p:txBody>
          <a:bodyPr lIns="0" tIns="0" rIns="0" bIns="0" anchor="b">
            <a:spAutoFit/>
          </a:bodyPr>
          <a:lstStyle>
            <a:lvl1pPr marL="0" indent="0" algn="l" defTabSz="548457" rtl="0" eaLnBrk="1" latinLnBrk="0" hangingPunct="1">
              <a:lnSpc>
                <a:spcPct val="70000"/>
              </a:lnSpc>
              <a:spcBef>
                <a:spcPts val="0"/>
              </a:spcBef>
              <a:spcAft>
                <a:spcPts val="0"/>
              </a:spcAft>
              <a:buFontTx/>
              <a:buNone/>
              <a:defRPr sz="5200" b="1" i="0" kern="1200" cap="all" baseline="0">
                <a:solidFill>
                  <a:schemeClr val="tx1"/>
                </a:solidFill>
                <a:latin typeface="+mj-lt"/>
                <a:ea typeface="+mn-ea"/>
                <a:cs typeface="+mn-cs"/>
              </a:defRPr>
            </a:lvl1pPr>
            <a:lvl2pPr marL="0" indent="0" algn="l" defTabSz="548457" rtl="0" eaLnBrk="1" latinLnBrk="0" hangingPunct="1">
              <a:lnSpc>
                <a:spcPct val="70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70000"/>
              </a:lnSpc>
              <a:spcBef>
                <a:spcPts val="0"/>
              </a:spcBef>
              <a:spcAft>
                <a:spcPts val="0"/>
              </a:spcAft>
              <a:buFontTx/>
              <a:buNone/>
              <a:defRPr sz="5200" b="1" i="0" kern="1200" cap="all" baseline="0">
                <a:solidFill>
                  <a:schemeClr val="tx2"/>
                </a:solidFill>
                <a:latin typeface="+mj-lt"/>
                <a:ea typeface="+mn-ea"/>
                <a:cs typeface="Effra"/>
              </a:defRPr>
            </a:lvl3pPr>
            <a:lvl4pPr marL="0" indent="0" algn="l" defTabSz="548457" rtl="0" eaLnBrk="1" latinLnBrk="0" hangingPunct="1">
              <a:lnSpc>
                <a:spcPct val="70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70000"/>
              </a:lnSpc>
              <a:spcBef>
                <a:spcPts val="0"/>
              </a:spcBef>
              <a:spcAft>
                <a:spcPts val="0"/>
              </a:spcAft>
              <a:buFontTx/>
              <a:buNone/>
              <a:defRPr sz="5200" b="0" i="0" kern="1200" cap="all" baseline="0">
                <a:solidFill>
                  <a:schemeClr val="accent2"/>
                </a:solidFill>
                <a:latin typeface="+mj-lt"/>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algn="just" defTabSz="457029">
              <a:lnSpc>
                <a:spcPct val="100000"/>
              </a:lnSpc>
            </a:pPr>
            <a:r>
              <a:rPr lang="ru" sz="1800" b="0" cap="none" dirty="0">
                <a:solidFill>
                  <a:srgbClr val="4A7DFF"/>
                </a:solidFill>
                <a:latin typeface="Avenir Next World"/>
                <a:cs typeface="Effra"/>
              </a:rPr>
              <a:t>«Medtronic признана этичной компанией, соблюдающей нормативные требования (комплаенс), которая руководствуется  профессиональной этикой и этическими стандартами ведения бизнеса везде, где мы работаем.  Такие деловые партнеры, как ВЫ, являются неотъемлемой частью нашей устойчивой бизнес-стратегии, которая соответствует всем применимым международным законам и нормативным актам, локальным законам о борьбе с коррупцией, отраслевым кодексам поведения и кодексу этики компании </a:t>
            </a:r>
            <a:r>
              <a:rPr lang="en-US" sz="1800" b="0" cap="none" dirty="0">
                <a:solidFill>
                  <a:srgbClr val="4A7DFF"/>
                </a:solidFill>
                <a:latin typeface="Avenir Next World"/>
                <a:cs typeface="Effra"/>
              </a:rPr>
              <a:t>Medtronic</a:t>
            </a:r>
            <a:r>
              <a:rPr lang="ru" sz="1800" b="0" cap="none" dirty="0">
                <a:solidFill>
                  <a:srgbClr val="4A7DFF"/>
                </a:solidFill>
                <a:latin typeface="Avenir Next World"/>
                <a:cs typeface="Effra"/>
              </a:rPr>
              <a:t>.  Мы стремимся продолжать совершенствовать нашу позицию </a:t>
            </a:r>
            <a:r>
              <a:rPr lang="ru-RU" sz="1800" b="0" cap="none" dirty="0">
                <a:solidFill>
                  <a:srgbClr val="4A7DFF"/>
                </a:solidFill>
                <a:latin typeface="Avenir Next World"/>
                <a:cs typeface="Effra"/>
              </a:rPr>
              <a:t>в вопросах </a:t>
            </a:r>
            <a:r>
              <a:rPr lang="ru" sz="1800" b="0" cap="none" dirty="0">
                <a:solidFill>
                  <a:srgbClr val="4A7DFF"/>
                </a:solidFill>
                <a:latin typeface="Avenir Next World"/>
                <a:cs typeface="Effra"/>
              </a:rPr>
              <a:t>профессиональной этики и руководствуясь этическими стандартами для достижения прочного делового партнерства. </a:t>
            </a:r>
          </a:p>
          <a:p>
            <a:pPr algn="just" defTabSz="457029">
              <a:lnSpc>
                <a:spcPct val="100000"/>
              </a:lnSpc>
            </a:pPr>
            <a:endParaRPr lang="en-US" sz="1800" b="0" cap="none" dirty="0">
              <a:solidFill>
                <a:srgbClr val="4A7DFF"/>
              </a:solidFill>
              <a:latin typeface="Avenir Next World"/>
              <a:cs typeface="Effra"/>
            </a:endParaRPr>
          </a:p>
          <a:p>
            <a:pPr algn="just" defTabSz="457029">
              <a:lnSpc>
                <a:spcPct val="100000"/>
              </a:lnSpc>
            </a:pPr>
            <a:r>
              <a:rPr lang="ru" sz="1800" b="0" cap="none" dirty="0">
                <a:solidFill>
                  <a:srgbClr val="4A7DFF"/>
                </a:solidFill>
                <a:latin typeface="Avenir Next World"/>
                <a:cs typeface="Effra"/>
              </a:rPr>
              <a:t>Спасибо за вашу поддержку в этой важной инициативе».</a:t>
            </a:r>
          </a:p>
          <a:p>
            <a:pPr defTabSz="457029">
              <a:lnSpc>
                <a:spcPct val="100000"/>
              </a:lnSpc>
            </a:pPr>
            <a:endParaRPr lang="en-US" sz="5000" b="0" cap="none" dirty="0">
              <a:solidFill>
                <a:srgbClr val="4A7DFF"/>
              </a:solidFill>
              <a:latin typeface="Avenir Next World"/>
              <a:cs typeface="Effra"/>
            </a:endParaRPr>
          </a:p>
        </p:txBody>
      </p:sp>
      <p:sp>
        <p:nvSpPr>
          <p:cNvPr id="5" name="Text Placeholder 5">
            <a:extLst>
              <a:ext uri="{FF2B5EF4-FFF2-40B4-BE49-F238E27FC236}">
                <a16:creationId xmlns:a16="http://schemas.microsoft.com/office/drawing/2014/main" id="{10B1EE31-CAA7-4D7F-8BF4-49AAFA832FF8}"/>
              </a:ext>
            </a:extLst>
          </p:cNvPr>
          <p:cNvSpPr txBox="1">
            <a:spLocks/>
          </p:cNvSpPr>
          <p:nvPr/>
        </p:nvSpPr>
        <p:spPr>
          <a:xfrm>
            <a:off x="4472296" y="5478283"/>
            <a:ext cx="7256198" cy="307777"/>
          </a:xfrm>
          <a:prstGeom prst="rect">
            <a:avLst/>
          </a:prstGeom>
        </p:spPr>
        <p:txBody>
          <a:bodyPr lIns="0" tIns="0" rIns="0" bIns="0">
            <a:spAutoFit/>
          </a:bodyPr>
          <a:lstStyle>
            <a:lvl1pPr marL="0" indent="0" algn="l" defTabSz="548457" rtl="0" eaLnBrk="1" latinLnBrk="0" hangingPunct="1">
              <a:lnSpc>
                <a:spcPct val="70000"/>
              </a:lnSpc>
              <a:spcBef>
                <a:spcPts val="0"/>
              </a:spcBef>
              <a:spcAft>
                <a:spcPts val="0"/>
              </a:spcAft>
              <a:buFontTx/>
              <a:buNone/>
              <a:defRPr sz="5200" b="1" i="0" kern="1200" cap="all" baseline="0">
                <a:solidFill>
                  <a:schemeClr val="tx1"/>
                </a:solidFill>
                <a:latin typeface="+mj-lt"/>
                <a:ea typeface="+mn-ea"/>
                <a:cs typeface="+mn-cs"/>
              </a:defRPr>
            </a:lvl1pPr>
            <a:lvl2pPr marL="0" indent="0" algn="l" defTabSz="548457" rtl="0" eaLnBrk="1" latinLnBrk="0" hangingPunct="1">
              <a:lnSpc>
                <a:spcPct val="70000"/>
              </a:lnSpc>
              <a:spcBef>
                <a:spcPts val="0"/>
              </a:spcBef>
              <a:spcAft>
                <a:spcPts val="0"/>
              </a:spcAft>
              <a:buFontTx/>
              <a:buNone/>
              <a:defRPr sz="5200" b="0" i="0" kern="1200" cap="all">
                <a:solidFill>
                  <a:schemeClr val="tx1"/>
                </a:solidFill>
                <a:latin typeface="Effra Light"/>
                <a:ea typeface="+mn-ea"/>
                <a:cs typeface="Effra"/>
              </a:defRPr>
            </a:lvl2pPr>
            <a:lvl3pPr marL="0" indent="0" algn="l" defTabSz="548457" rtl="0" eaLnBrk="1" latinLnBrk="0" hangingPunct="1">
              <a:lnSpc>
                <a:spcPct val="70000"/>
              </a:lnSpc>
              <a:spcBef>
                <a:spcPts val="0"/>
              </a:spcBef>
              <a:spcAft>
                <a:spcPts val="0"/>
              </a:spcAft>
              <a:buFontTx/>
              <a:buNone/>
              <a:defRPr sz="5200" b="1" i="0" kern="1200" cap="all" baseline="0">
                <a:solidFill>
                  <a:schemeClr val="tx2"/>
                </a:solidFill>
                <a:latin typeface="+mj-lt"/>
                <a:ea typeface="+mn-ea"/>
                <a:cs typeface="Effra"/>
              </a:defRPr>
            </a:lvl3pPr>
            <a:lvl4pPr marL="0" indent="0" algn="l" defTabSz="548457" rtl="0" eaLnBrk="1" latinLnBrk="0" hangingPunct="1">
              <a:lnSpc>
                <a:spcPct val="70000"/>
              </a:lnSpc>
              <a:spcBef>
                <a:spcPts val="0"/>
              </a:spcBef>
              <a:spcAft>
                <a:spcPts val="0"/>
              </a:spcAft>
              <a:buFontTx/>
              <a:buNone/>
              <a:defRPr sz="5200" b="0" i="0" kern="1200" cap="all">
                <a:solidFill>
                  <a:schemeClr val="tx2"/>
                </a:solidFill>
                <a:latin typeface="Effra Light"/>
                <a:ea typeface="+mn-ea"/>
                <a:cs typeface="Effra Light"/>
              </a:defRPr>
            </a:lvl4pPr>
            <a:lvl5pPr marL="0" indent="0" algn="l" defTabSz="548457" rtl="0" eaLnBrk="1" latinLnBrk="0" hangingPunct="1">
              <a:lnSpc>
                <a:spcPct val="70000"/>
              </a:lnSpc>
              <a:spcBef>
                <a:spcPts val="0"/>
              </a:spcBef>
              <a:spcAft>
                <a:spcPts val="0"/>
              </a:spcAft>
              <a:buFontTx/>
              <a:buNone/>
              <a:defRPr sz="5200" b="0" i="0" kern="1200" cap="all" baseline="0">
                <a:solidFill>
                  <a:schemeClr val="accent2"/>
                </a:solidFill>
                <a:latin typeface="+mj-lt"/>
                <a:ea typeface="+mn-ea"/>
                <a:cs typeface="Effra"/>
              </a:defRPr>
            </a:lvl5pPr>
            <a:lvl6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6pPr>
            <a:lvl7pPr marL="0" indent="0" algn="l" defTabSz="548457" rtl="0" eaLnBrk="1" latinLnBrk="0" hangingPunct="1">
              <a:lnSpc>
                <a:spcPts val="1800"/>
              </a:lnSpc>
              <a:spcBef>
                <a:spcPts val="0"/>
              </a:spcBef>
              <a:spcAft>
                <a:spcPts val="0"/>
              </a:spcAft>
              <a:buFontTx/>
              <a:buNone/>
              <a:defRPr sz="1800" b="0" i="0" kern="1200" cap="all">
                <a:solidFill>
                  <a:schemeClr val="tx2"/>
                </a:solidFill>
                <a:latin typeface="Effra"/>
                <a:ea typeface="+mn-ea"/>
                <a:cs typeface="Effra"/>
              </a:defRPr>
            </a:lvl7pPr>
            <a:lvl8pPr marL="4113428" indent="-274229" algn="l" defTabSz="548457" rtl="0" eaLnBrk="1" latinLnBrk="0" hangingPunct="1">
              <a:spcBef>
                <a:spcPct val="20000"/>
              </a:spcBef>
              <a:buFont typeface="Arial"/>
              <a:buChar char="•"/>
              <a:defRPr sz="2400" kern="1200">
                <a:solidFill>
                  <a:schemeClr val="tx1"/>
                </a:solidFill>
                <a:latin typeface="+mn-lt"/>
                <a:ea typeface="+mn-ea"/>
                <a:cs typeface="+mn-cs"/>
              </a:defRPr>
            </a:lvl8pPr>
            <a:lvl9pPr marL="4661886" indent="-274229" algn="l" defTabSz="548457" rtl="0" eaLnBrk="1" latinLnBrk="0" hangingPunct="1">
              <a:spcBef>
                <a:spcPct val="20000"/>
              </a:spcBef>
              <a:buFont typeface="Arial"/>
              <a:buChar char="•"/>
              <a:defRPr sz="2400" kern="1200">
                <a:solidFill>
                  <a:schemeClr val="tx1"/>
                </a:solidFill>
                <a:latin typeface="+mn-lt"/>
                <a:ea typeface="+mn-ea"/>
                <a:cs typeface="+mn-cs"/>
              </a:defRPr>
            </a:lvl9pPr>
          </a:lstStyle>
          <a:p>
            <a:pPr defTabSz="457029">
              <a:lnSpc>
                <a:spcPct val="100000"/>
              </a:lnSpc>
            </a:pPr>
            <a:r>
              <a:rPr lang="ru" sz="2000" b="0" spc="67" dirty="0">
                <a:solidFill>
                  <a:srgbClr val="FFFFFF"/>
                </a:solidFill>
                <a:latin typeface="Avenir Next World Demi" panose="020B0703020202020204" pitchFamily="34" charset="0"/>
                <a:cs typeface="Avenir Next World Demi" panose="020B0703020202020204" pitchFamily="34" charset="0"/>
              </a:rPr>
              <a:t>Тара Шевчук</a:t>
            </a:r>
          </a:p>
        </p:txBody>
      </p:sp>
      <p:sp>
        <p:nvSpPr>
          <p:cNvPr id="2" name="Footer Placeholder 1">
            <a:extLst>
              <a:ext uri="{FF2B5EF4-FFF2-40B4-BE49-F238E27FC236}">
                <a16:creationId xmlns:a16="http://schemas.microsoft.com/office/drawing/2014/main" id="{878A41C4-1A73-4FC8-97FC-9072EBBA0561}"/>
              </a:ext>
            </a:extLst>
          </p:cNvPr>
          <p:cNvSpPr>
            <a:spLocks noGrp="1"/>
          </p:cNvSpPr>
          <p:nvPr>
            <p:ph type="ftr" sz="quarter" idx="14"/>
          </p:nvPr>
        </p:nvSpPr>
        <p:spPr/>
        <p:txBody>
          <a:bodyPr/>
          <a:lstStyle/>
          <a:p>
            <a:pPr defTabSz="380985"/>
            <a:r>
              <a:rPr lang="ru">
                <a:solidFill>
                  <a:srgbClr val="FFFFFF"/>
                </a:solidFill>
                <a:latin typeface="Avenir Next World"/>
              </a:rPr>
              <a:t>Презентация </a:t>
            </a:r>
            <a:r>
              <a:rPr lang="en-US">
                <a:solidFill>
                  <a:srgbClr val="FFFFFF"/>
                </a:solidFill>
                <a:latin typeface="Avenir Next World"/>
              </a:rPr>
              <a:t> </a:t>
            </a:r>
            <a:r>
              <a:rPr lang="ru-RU">
                <a:solidFill>
                  <a:srgbClr val="FFFFFF"/>
                </a:solidFill>
                <a:latin typeface="Avenir Next World"/>
              </a:rPr>
              <a:t>для дистрибьюторов по соблюдению нормативных требований (комплаенс) </a:t>
            </a:r>
            <a:r>
              <a:rPr lang="ru">
                <a:solidFill>
                  <a:srgbClr val="FFFFFF"/>
                </a:solidFill>
                <a:latin typeface="Avenir Next World"/>
              </a:rPr>
              <a:t> -  2023 г. – </a:t>
            </a:r>
            <a:r>
              <a:rPr lang="en-US">
                <a:solidFill>
                  <a:srgbClr val="FFFFFF"/>
                </a:solidFill>
                <a:latin typeface="Avenir Next World"/>
              </a:rPr>
              <a:t> </a:t>
            </a:r>
            <a:r>
              <a:rPr lang="ru-RU">
                <a:solidFill>
                  <a:srgbClr val="FFFFFF"/>
                </a:solidFill>
                <a:latin typeface="Avenir Next World"/>
              </a:rPr>
              <a:t>для общественности</a:t>
            </a:r>
            <a:endParaRPr lang="ru" dirty="0">
              <a:solidFill>
                <a:srgbClr val="FFFFFF"/>
              </a:solidFill>
              <a:latin typeface="Avenir Next World"/>
            </a:endParaRPr>
          </a:p>
        </p:txBody>
      </p:sp>
      <p:sp>
        <p:nvSpPr>
          <p:cNvPr id="7" name="Title 3">
            <a:extLst>
              <a:ext uri="{FF2B5EF4-FFF2-40B4-BE49-F238E27FC236}">
                <a16:creationId xmlns:a16="http://schemas.microsoft.com/office/drawing/2014/main" id="{5A378D23-ABD9-02CF-1EB3-94F6D7CCD5F8}"/>
              </a:ext>
            </a:extLst>
          </p:cNvPr>
          <p:cNvSpPr txBox="1">
            <a:spLocks/>
          </p:cNvSpPr>
          <p:nvPr/>
        </p:nvSpPr>
        <p:spPr>
          <a:xfrm>
            <a:off x="381000" y="350520"/>
            <a:ext cx="11430000" cy="322401"/>
          </a:xfrm>
          <a:prstGeom prst="rect">
            <a:avLst/>
          </a:prstGeom>
        </p:spPr>
        <p:txBody>
          <a:bodyPr/>
          <a:lstStyle>
            <a:lvl1pPr algn="l" defTabSz="914363" rtl="0" eaLnBrk="1" latinLnBrk="0" hangingPunct="1">
              <a:lnSpc>
                <a:spcPct val="90000"/>
              </a:lnSpc>
              <a:spcBef>
                <a:spcPct val="0"/>
              </a:spcBef>
              <a:buNone/>
              <a:defRPr lang="en-US" sz="2333" b="0" kern="1200" dirty="0">
                <a:solidFill>
                  <a:schemeClr val="tx1"/>
                </a:solidFill>
                <a:latin typeface="+mj-lt"/>
                <a:ea typeface="+mj-ea"/>
                <a:cs typeface="Avenir Next World" panose="020B0503020202020204" pitchFamily="34" charset="0"/>
              </a:defRPr>
            </a:lvl1pPr>
          </a:lstStyle>
          <a:p>
            <a:r>
              <a:rPr lang="ru" dirty="0"/>
              <a:t>Обращение директора по этике и </a:t>
            </a:r>
            <a:r>
              <a:rPr lang="ru-RU" dirty="0"/>
              <a:t>соблюдению нормативных требований (</a:t>
            </a:r>
            <a:r>
              <a:rPr lang="ru" dirty="0"/>
              <a:t>комплаенс) компании </a:t>
            </a:r>
            <a:r>
              <a:rPr lang="en-US" dirty="0"/>
              <a:t>Medtronic</a:t>
            </a:r>
            <a:endParaRPr lang="en-US" dirty="0">
              <a:latin typeface="Effra Light" panose="020B0403020203020204" pitchFamily="34" charset="0"/>
            </a:endParaRPr>
          </a:p>
        </p:txBody>
      </p:sp>
    </p:spTree>
    <p:extLst>
      <p:ext uri="{BB962C8B-B14F-4D97-AF65-F5344CB8AC3E}">
        <p14:creationId xmlns:p14="http://schemas.microsoft.com/office/powerpoint/2010/main" val="347335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EE5FB6-F813-40B3-ACEA-E56E92D75A07}"/>
              </a:ext>
            </a:extLst>
          </p:cNvPr>
          <p:cNvSpPr>
            <a:spLocks noGrp="1"/>
          </p:cNvSpPr>
          <p:nvPr>
            <p:ph type="title"/>
          </p:nvPr>
        </p:nvSpPr>
        <p:spPr>
          <a:xfrm>
            <a:off x="593990" y="114651"/>
            <a:ext cx="11002698" cy="4462760"/>
          </a:xfrm>
        </p:spPr>
        <p:txBody>
          <a:bodyPr/>
          <a:lstStyle/>
          <a:p>
            <a:r>
              <a:rPr lang="ru" dirty="0"/>
              <a:t>Нормативные требования (комплаенс) компании </a:t>
            </a:r>
            <a:r>
              <a:rPr lang="en-US" dirty="0"/>
              <a:t>Medtronic</a:t>
            </a:r>
            <a:endParaRPr lang="ru" dirty="0"/>
          </a:p>
        </p:txBody>
      </p:sp>
    </p:spTree>
    <p:extLst>
      <p:ext uri="{BB962C8B-B14F-4D97-AF65-F5344CB8AC3E}">
        <p14:creationId xmlns:p14="http://schemas.microsoft.com/office/powerpoint/2010/main" val="4084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46883"/>
            <a:ext cx="11430000" cy="382412"/>
          </a:xfrm>
        </p:spPr>
        <p:txBody>
          <a:bodyPr/>
          <a:lstStyle/>
          <a:p>
            <a:r>
              <a:rPr lang="ru-RU" sz="2800" dirty="0"/>
              <a:t>Нормативные требования (к</a:t>
            </a:r>
            <a:r>
              <a:rPr lang="ru" sz="2800" dirty="0"/>
              <a:t>омплаенс)</a:t>
            </a:r>
            <a:endParaRPr lang="en-US" b="0" dirty="0">
              <a:latin typeface="Effra Light" panose="020B0403020203020204" pitchFamily="34" charset="0"/>
            </a:endParaRPr>
          </a:p>
        </p:txBody>
      </p:sp>
      <p:sp>
        <p:nvSpPr>
          <p:cNvPr id="5" name="Footer Placeholder 4"/>
          <p:cNvSpPr>
            <a:spLocks noGrp="1"/>
          </p:cNvSpPr>
          <p:nvPr>
            <p:ph type="ftr" sz="quarter" idx="10"/>
          </p:nvPr>
        </p:nvSpPr>
        <p:spPr>
          <a:xfrm>
            <a:off x="705908" y="6559898"/>
            <a:ext cx="8770938" cy="128240"/>
          </a:xfrm>
        </p:spPr>
        <p:txBody>
          <a:bodyPr/>
          <a:lstStyle/>
          <a:p>
            <a:r>
              <a:rPr lang="ru"/>
              <a:t>Презентация о соответствии дистрибьюторов требованиям - июнь 2023 г. - Для общественности</a:t>
            </a:r>
            <a:endParaRPr lang="en-US" dirty="0"/>
          </a:p>
        </p:txBody>
      </p:sp>
      <p:graphicFrame>
        <p:nvGraphicFramePr>
          <p:cNvPr id="9" name="Content Placeholder 6">
            <a:extLst>
              <a:ext uri="{FF2B5EF4-FFF2-40B4-BE49-F238E27FC236}">
                <a16:creationId xmlns:a16="http://schemas.microsoft.com/office/drawing/2014/main" id="{5DC8B312-AF35-4EDC-82F2-150C7D4209BE}"/>
              </a:ext>
            </a:extLst>
          </p:cNvPr>
          <p:cNvGraphicFramePr>
            <a:graphicFrameLocks noGrp="1"/>
          </p:cNvGraphicFramePr>
          <p:nvPr>
            <p:ph idx="1"/>
            <p:extLst>
              <p:ext uri="{D42A27DB-BD31-4B8C-83A1-F6EECF244321}">
                <p14:modId xmlns:p14="http://schemas.microsoft.com/office/powerpoint/2010/main" val="3535468342"/>
              </p:ext>
            </p:extLst>
          </p:nvPr>
        </p:nvGraphicFramePr>
        <p:xfrm>
          <a:off x="480502" y="1039918"/>
          <a:ext cx="11230995" cy="5728970"/>
        </p:xfrm>
        <a:graphic>
          <a:graphicData uri="http://schemas.openxmlformats.org/drawingml/2006/table">
            <a:tbl>
              <a:tblPr firstRow="1" bandRow="1">
                <a:tableStyleId>{5C22544A-7EE6-4342-B048-85BDC9FD1C3A}</a:tableStyleId>
              </a:tblPr>
              <a:tblGrid>
                <a:gridCol w="1848724">
                  <a:extLst>
                    <a:ext uri="{9D8B030D-6E8A-4147-A177-3AD203B41FA5}">
                      <a16:colId xmlns:a16="http://schemas.microsoft.com/office/drawing/2014/main" val="20001"/>
                    </a:ext>
                  </a:extLst>
                </a:gridCol>
                <a:gridCol w="1848724">
                  <a:extLst>
                    <a:ext uri="{9D8B030D-6E8A-4147-A177-3AD203B41FA5}">
                      <a16:colId xmlns:a16="http://schemas.microsoft.com/office/drawing/2014/main" val="20002"/>
                    </a:ext>
                  </a:extLst>
                </a:gridCol>
                <a:gridCol w="1955380">
                  <a:extLst>
                    <a:ext uri="{9D8B030D-6E8A-4147-A177-3AD203B41FA5}">
                      <a16:colId xmlns:a16="http://schemas.microsoft.com/office/drawing/2014/main" val="20003"/>
                    </a:ext>
                  </a:extLst>
                </a:gridCol>
                <a:gridCol w="1887831">
                  <a:extLst>
                    <a:ext uri="{9D8B030D-6E8A-4147-A177-3AD203B41FA5}">
                      <a16:colId xmlns:a16="http://schemas.microsoft.com/office/drawing/2014/main" val="2937325671"/>
                    </a:ext>
                  </a:extLst>
                </a:gridCol>
                <a:gridCol w="1845168">
                  <a:extLst>
                    <a:ext uri="{9D8B030D-6E8A-4147-A177-3AD203B41FA5}">
                      <a16:colId xmlns:a16="http://schemas.microsoft.com/office/drawing/2014/main" val="20004"/>
                    </a:ext>
                  </a:extLst>
                </a:gridCol>
                <a:gridCol w="1845168">
                  <a:extLst>
                    <a:ext uri="{9D8B030D-6E8A-4147-A177-3AD203B41FA5}">
                      <a16:colId xmlns:a16="http://schemas.microsoft.com/office/drawing/2014/main" val="1653176357"/>
                    </a:ext>
                  </a:extLst>
                </a:gridCol>
              </a:tblGrid>
              <a:tr h="2274909">
                <a:tc>
                  <a:txBody>
                    <a:bodyPr/>
                    <a:lstStyle/>
                    <a:p>
                      <a:pPr>
                        <a:lnSpc>
                          <a:spcPts val="3600"/>
                        </a:lnSpc>
                      </a:pPr>
                      <a:r>
                        <a:rPr lang="ru" sz="1200" b="0" dirty="0">
                          <a:solidFill>
                            <a:schemeClr val="bg1"/>
                          </a:solidFill>
                          <a:latin typeface="+mn-lt"/>
                        </a:rPr>
                        <a:t>ОТВЕТСТВЕННЫЙ РУКОВОДИТЕЛЬ И ПОЛИТИКА В ОБЛАСТИ КОМПЛАЕНСА</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nSpc>
                          <a:spcPts val="3600"/>
                        </a:lnSpc>
                      </a:pPr>
                      <a:r>
                        <a:rPr lang="ru" sz="1600" b="0" dirty="0">
                          <a:solidFill>
                            <a:schemeClr val="bg1"/>
                          </a:solidFill>
                          <a:latin typeface="+mn-lt"/>
                        </a:rPr>
                        <a:t>ОБУЧЕНИЕ </a:t>
                      </a:r>
                      <a:r>
                        <a:rPr lang="ru-RU" sz="1600" b="0" dirty="0">
                          <a:solidFill>
                            <a:schemeClr val="bg1"/>
                          </a:solidFill>
                          <a:latin typeface="+mn-lt"/>
                        </a:rPr>
                        <a:t>ПО</a:t>
                      </a:r>
                      <a:r>
                        <a:rPr lang="ru" sz="1600" b="0" dirty="0">
                          <a:solidFill>
                            <a:schemeClr val="bg1"/>
                          </a:solidFill>
                          <a:latin typeface="+mn-lt"/>
                        </a:rPr>
                        <a:t> СОБЛЮДЕНИЮ НОРМАТИВНЫХ ТРЕБОВАНИЙ</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nSpc>
                          <a:spcPts val="3600"/>
                        </a:lnSpc>
                      </a:pPr>
                      <a:r>
                        <a:rPr lang="ru" sz="1200" b="0" spc="-10" baseline="0" dirty="0">
                          <a:solidFill>
                            <a:schemeClr val="bg1"/>
                          </a:solidFill>
                          <a:latin typeface="+mn-lt"/>
                        </a:rPr>
                        <a:t>СУБДИСТРИБЬЮТОРЫ</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pPr>
                        <a:lnSpc>
                          <a:spcPts val="3600"/>
                        </a:lnSpc>
                      </a:pPr>
                      <a:r>
                        <a:rPr lang="ru" sz="1600" b="0" dirty="0">
                          <a:solidFill>
                            <a:schemeClr val="bg1"/>
                          </a:solidFill>
                          <a:latin typeface="+mn-lt"/>
                        </a:rPr>
                        <a:t>БУХГАЛТЕРСКИЕ КНИГИ И БУХГАЛТЕРСКИЕ  ЗАПИСИ</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nSpc>
                          <a:spcPts val="3600"/>
                        </a:lnSpc>
                      </a:pPr>
                      <a:r>
                        <a:rPr lang="ru" sz="1600" b="0" dirty="0">
                          <a:solidFill>
                            <a:schemeClr val="bg1"/>
                          </a:solidFill>
                          <a:latin typeface="+mn-lt"/>
                        </a:rPr>
                        <a:t>СООБЩЕНИЕ О ПРОБЛЕМАХ С КАЧЕСТВОМ </a:t>
                      </a:r>
                      <a:r>
                        <a:rPr lang="ru-RU" sz="1600" b="0" dirty="0">
                          <a:solidFill>
                            <a:schemeClr val="bg1"/>
                          </a:solidFill>
                          <a:latin typeface="+mn-lt"/>
                        </a:rPr>
                        <a:t>ПРОДУКЦИИ</a:t>
                      </a:r>
                      <a:endParaRPr lang="ru" sz="1600" b="0" dirty="0">
                        <a:solidFill>
                          <a:schemeClr val="bg1"/>
                        </a:solidFill>
                        <a:latin typeface="+mn-lt"/>
                      </a:endParaRP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nSpc>
                          <a:spcPts val="3600"/>
                        </a:lnSpc>
                      </a:pPr>
                      <a:r>
                        <a:rPr lang="ru" sz="1600" b="0" dirty="0">
                          <a:solidFill>
                            <a:schemeClr val="bg1"/>
                          </a:solidFill>
                          <a:latin typeface="+mn-lt"/>
                        </a:rPr>
                        <a:t>КОНФЛИКТ ИНТЕРЕСОВ</a:t>
                      </a:r>
                    </a:p>
                  </a:txBody>
                  <a:tcPr marL="95250" marR="95250" marT="63500" marB="635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3284199">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ru" sz="1000" dirty="0">
                          <a:solidFill>
                            <a:schemeClr val="bg1"/>
                          </a:solidFill>
                          <a:latin typeface="+mn-lt"/>
                        </a:rPr>
                        <a:t>Дистрибьютор должен назначить </a:t>
                      </a:r>
                      <a:r>
                        <a:rPr lang="ru-RU" sz="1000" dirty="0">
                          <a:solidFill>
                            <a:schemeClr val="bg1"/>
                          </a:solidFill>
                          <a:latin typeface="+mn-lt"/>
                        </a:rPr>
                        <a:t>ответственного руководителя, который занимает руководящую должность в компании, </a:t>
                      </a:r>
                      <a:r>
                        <a:rPr lang="ru" sz="1000" dirty="0">
                          <a:solidFill>
                            <a:schemeClr val="bg1"/>
                          </a:solidFill>
                          <a:latin typeface="+mn-lt"/>
                        </a:rPr>
                        <a:t>который возьмет на себя роль по соблюдению нормативных требований (комплаенс).</a:t>
                      </a:r>
                    </a:p>
                    <a:p>
                      <a:pPr marL="0" marR="0" indent="0" algn="l" defTabSz="548457" rtl="0" eaLnBrk="1" fontAlgn="auto" latinLnBrk="0" hangingPunct="1">
                        <a:lnSpc>
                          <a:spcPts val="1600"/>
                        </a:lnSpc>
                        <a:spcBef>
                          <a:spcPts val="0"/>
                        </a:spcBef>
                        <a:spcAft>
                          <a:spcPts val="400"/>
                        </a:spcAft>
                        <a:buClrTx/>
                        <a:buSzTx/>
                        <a:buFontTx/>
                        <a:buNone/>
                        <a:tabLst/>
                        <a:defRPr/>
                      </a:pPr>
                      <a:r>
                        <a:rPr lang="ru" sz="1000" dirty="0">
                          <a:solidFill>
                            <a:schemeClr val="bg1"/>
                          </a:solidFill>
                          <a:latin typeface="+mn-lt"/>
                        </a:rPr>
                        <a:t>Дистрибьютор должен разработать и утвердить  комплаенс - политику, которая эквивалентна  типовому Кодексу поведения компании </a:t>
                      </a:r>
                      <a:r>
                        <a:rPr lang="en-US" sz="1000" dirty="0">
                          <a:solidFill>
                            <a:schemeClr val="bg1"/>
                          </a:solidFill>
                          <a:latin typeface="+mn-lt"/>
                        </a:rPr>
                        <a:t>Medtronic</a:t>
                      </a:r>
                      <a:r>
                        <a:rPr lang="ru" sz="1000" dirty="0">
                          <a:solidFill>
                            <a:schemeClr val="bg1"/>
                          </a:solidFill>
                          <a:latin typeface="+mn-lt"/>
                        </a:rPr>
                        <a:t>.</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ru" sz="1000" dirty="0">
                          <a:solidFill>
                            <a:schemeClr val="bg1"/>
                          </a:solidFill>
                          <a:latin typeface="+mn-lt"/>
                        </a:rPr>
                        <a:t>Дистрибьютор должен обеспечить, чтобы все его сотрудники и субдистрибьюторы, которые взаимодействуют или поддерживают взаимодействие с клиентами, прошли обучение по соблюдению нормативных требований (комплаенс).</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nSpc>
                          <a:spcPts val="1600"/>
                        </a:lnSpc>
                        <a:spcAft>
                          <a:spcPts val="400"/>
                        </a:spcAft>
                      </a:pPr>
                      <a:r>
                        <a:rPr lang="ru" sz="1000" dirty="0">
                          <a:solidFill>
                            <a:schemeClr val="bg1"/>
                          </a:solidFill>
                          <a:latin typeface="+mn-lt"/>
                        </a:rPr>
                        <a:t>Дистрибьютор должен информировать компанию Medtronic об использовании или намерении использовать субдистрибьюторов, которые торгуют продукцией Medtronic, проводить их комплексную проверку и обучать их тнормативным ребованиям компании Medtronic.</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75000"/>
                      </a:schemeClr>
                    </a:solidFill>
                  </a:tcPr>
                </a:tc>
                <a:tc>
                  <a:txBody>
                    <a:bodyPr/>
                    <a:lstStyle/>
                    <a:p>
                      <a:pPr marL="0" marR="0" lvl="0" indent="0" algn="l" defTabSz="548457" rtl="0" eaLnBrk="1" fontAlgn="auto" latinLnBrk="0" hangingPunct="1">
                        <a:lnSpc>
                          <a:spcPts val="1600"/>
                        </a:lnSpc>
                        <a:spcBef>
                          <a:spcPts val="0"/>
                        </a:spcBef>
                        <a:spcAft>
                          <a:spcPts val="400"/>
                        </a:spcAft>
                        <a:buClrTx/>
                        <a:buSzTx/>
                        <a:buFontTx/>
                        <a:buNone/>
                        <a:tabLst/>
                        <a:defRPr/>
                      </a:pPr>
                      <a:r>
                        <a:rPr lang="ru" sz="1000" dirty="0">
                          <a:solidFill>
                            <a:schemeClr val="bg1"/>
                          </a:solidFill>
                          <a:latin typeface="+mn-lt"/>
                        </a:rPr>
                        <a:t>Дистрибьютор должен поддерживать полноту и точность бухгалтерских</a:t>
                      </a:r>
                    </a:p>
                    <a:p>
                      <a:pPr marL="0" marR="0" lvl="0" indent="0" algn="l" defTabSz="548457" rtl="0" eaLnBrk="1" fontAlgn="auto" latinLnBrk="0" hangingPunct="1">
                        <a:lnSpc>
                          <a:spcPts val="1600"/>
                        </a:lnSpc>
                        <a:spcBef>
                          <a:spcPts val="0"/>
                        </a:spcBef>
                        <a:spcAft>
                          <a:spcPts val="400"/>
                        </a:spcAft>
                        <a:buClrTx/>
                        <a:buSzTx/>
                        <a:buFontTx/>
                        <a:buNone/>
                        <a:tabLst/>
                        <a:defRPr/>
                      </a:pPr>
                      <a:r>
                        <a:rPr lang="ru-RU" sz="1000" dirty="0">
                          <a:solidFill>
                            <a:schemeClr val="bg1"/>
                          </a:solidFill>
                          <a:latin typeface="+mn-lt"/>
                        </a:rPr>
                        <a:t>З</a:t>
                      </a:r>
                      <a:r>
                        <a:rPr lang="ru" sz="1000" dirty="0">
                          <a:solidFill>
                            <a:schemeClr val="bg1"/>
                          </a:solidFill>
                          <a:latin typeface="+mn-lt"/>
                        </a:rPr>
                        <a:t>аписей обо всех сделках. </a:t>
                      </a:r>
                    </a:p>
                    <a:p>
                      <a:pPr marL="0" marR="0" lvl="0" indent="0" algn="l" defTabSz="548457" rtl="0" eaLnBrk="1" fontAlgn="auto" latinLnBrk="0" hangingPunct="1">
                        <a:lnSpc>
                          <a:spcPts val="1600"/>
                        </a:lnSpc>
                        <a:spcBef>
                          <a:spcPts val="0"/>
                        </a:spcBef>
                        <a:spcAft>
                          <a:spcPts val="400"/>
                        </a:spcAft>
                        <a:buClrTx/>
                        <a:buSzTx/>
                        <a:buFontTx/>
                        <a:buNone/>
                        <a:tabLst/>
                        <a:defRPr/>
                      </a:pPr>
                      <a:r>
                        <a:rPr lang="ru" sz="1000" dirty="0">
                          <a:solidFill>
                            <a:schemeClr val="bg1"/>
                          </a:solidFill>
                          <a:latin typeface="+mn-lt"/>
                        </a:rPr>
                        <a:t>Дистрибьютор должен предоставить компании Medtronic в письменной форме или в другой форме, указанной компанией Medtronic, отчет о запасах и продажах на рынке по единицам продукции.</a:t>
                      </a:r>
                    </a:p>
                    <a:p>
                      <a:pPr marL="0" marR="0" lvl="0" indent="0" algn="l" defTabSz="548457" rtl="0" eaLnBrk="1" fontAlgn="auto" latinLnBrk="0" hangingPunct="1">
                        <a:lnSpc>
                          <a:spcPts val="1600"/>
                        </a:lnSpc>
                        <a:spcBef>
                          <a:spcPts val="0"/>
                        </a:spcBef>
                        <a:spcAft>
                          <a:spcPts val="400"/>
                        </a:spcAft>
                        <a:buClrTx/>
                        <a:buSzTx/>
                        <a:buFontTx/>
                        <a:buNone/>
                        <a:tabLst/>
                        <a:defRPr/>
                      </a:pPr>
                      <a:endParaRPr lang="en-US" sz="1000" dirty="0">
                        <a:solidFill>
                          <a:schemeClr val="bg1"/>
                        </a:solidFill>
                        <a:latin typeface="+mn-lt"/>
                      </a:endParaRP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ru" sz="1000" dirty="0">
                          <a:solidFill>
                            <a:schemeClr val="bg1"/>
                          </a:solidFill>
                          <a:latin typeface="+mn-lt"/>
                        </a:rPr>
                        <a:t>Дистрибьютор должен соблюдать все требования к качеству и нормативные требования, установленные действующим законодательством.</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l" defTabSz="548457" rtl="0" eaLnBrk="1" fontAlgn="auto" latinLnBrk="0" hangingPunct="1">
                        <a:lnSpc>
                          <a:spcPts val="1600"/>
                        </a:lnSpc>
                        <a:spcBef>
                          <a:spcPts val="0"/>
                        </a:spcBef>
                        <a:spcAft>
                          <a:spcPts val="400"/>
                        </a:spcAft>
                        <a:buClrTx/>
                        <a:buSzTx/>
                        <a:buFontTx/>
                        <a:buNone/>
                        <a:tabLst/>
                        <a:defRPr/>
                      </a:pPr>
                      <a:r>
                        <a:rPr lang="ru" sz="1000" dirty="0">
                          <a:solidFill>
                            <a:schemeClr val="bg1"/>
                          </a:solidFill>
                          <a:latin typeface="+mn-lt"/>
                        </a:rPr>
                        <a:t>Дистрибьютор должен раскрывать и избегать явных конфликтов интересов со своими клиентами или с компанией Medtronic</a:t>
                      </a:r>
                    </a:p>
                  </a:txBody>
                  <a:tcPr marL="95250" marR="95250" marT="63500" marB="3175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2" name="Content Placeholder 1">
            <a:extLst>
              <a:ext uri="{FF2B5EF4-FFF2-40B4-BE49-F238E27FC236}">
                <a16:creationId xmlns:a16="http://schemas.microsoft.com/office/drawing/2014/main" id="{B5B09727-12C7-EE13-78C0-CE252BEECCB7}"/>
              </a:ext>
            </a:extLst>
          </p:cNvPr>
          <p:cNvSpPr txBox="1">
            <a:spLocks/>
          </p:cNvSpPr>
          <p:nvPr/>
        </p:nvSpPr>
        <p:spPr>
          <a:xfrm>
            <a:off x="381000" y="694496"/>
            <a:ext cx="11144252" cy="369332"/>
          </a:xfrm>
          <a:prstGeom prst="rect">
            <a:avLst/>
          </a:prstGeom>
        </p:spPr>
        <p:txBody>
          <a:bodyPr vert="horz" lIns="0" tIns="0" rIns="182880" bIns="0" rtlCol="0">
            <a:normAutofit/>
          </a:bodyPr>
          <a:lst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 sz="2000" dirty="0"/>
              <a:t>Краткий обзор</a:t>
            </a:r>
            <a:endParaRPr lang="en-US" dirty="0"/>
          </a:p>
        </p:txBody>
      </p:sp>
    </p:spTree>
    <p:extLst>
      <p:ext uri="{BB962C8B-B14F-4D97-AF65-F5344CB8AC3E}">
        <p14:creationId xmlns:p14="http://schemas.microsoft.com/office/powerpoint/2010/main" val="147291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wrap="square" anchor="t">
            <a:normAutofit fontScale="90000"/>
          </a:bodyPr>
          <a:lstStyle/>
          <a:p>
            <a:r>
              <a:rPr lang="ru" dirty="0"/>
              <a:t>Ответственный руководитель дистрибьютора по соблюдению нормативных требований</a:t>
            </a:r>
          </a:p>
        </p:txBody>
      </p:sp>
      <p:sp>
        <p:nvSpPr>
          <p:cNvPr id="7" name="Text Placeholder 6">
            <a:extLst>
              <a:ext uri="{FF2B5EF4-FFF2-40B4-BE49-F238E27FC236}">
                <a16:creationId xmlns:a16="http://schemas.microsoft.com/office/drawing/2014/main" id="{D6D1CA47-50C1-4070-9DF1-D8C3E7480344}"/>
              </a:ext>
            </a:extLst>
          </p:cNvPr>
          <p:cNvSpPr>
            <a:spLocks noGrp="1"/>
          </p:cNvSpPr>
          <p:nvPr>
            <p:ph type="body" sz="quarter" idx="14"/>
          </p:nvPr>
        </p:nvSpPr>
        <p:spPr>
          <a:xfrm>
            <a:off x="593990" y="1031875"/>
            <a:ext cx="3509698" cy="461665"/>
          </a:xfrm>
        </p:spPr>
        <p:txBody>
          <a:bodyPr wrap="square" anchor="t">
            <a:normAutofit fontScale="85000" lnSpcReduction="10000"/>
          </a:bodyPr>
          <a:lstStyle/>
          <a:p>
            <a:r>
              <a:rPr lang="ru" dirty="0"/>
              <a:t>Ключевые элементы</a:t>
            </a:r>
          </a:p>
        </p:txBody>
      </p:sp>
      <p:sp>
        <p:nvSpPr>
          <p:cNvPr id="14" name="Text Placeholder 13">
            <a:extLst>
              <a:ext uri="{FF2B5EF4-FFF2-40B4-BE49-F238E27FC236}">
                <a16:creationId xmlns:a16="http://schemas.microsoft.com/office/drawing/2014/main" id="{DFE971F7-A82C-4624-9BDE-B6C8E802A535}"/>
              </a:ext>
            </a:extLst>
          </p:cNvPr>
          <p:cNvSpPr>
            <a:spLocks noGrp="1"/>
          </p:cNvSpPr>
          <p:nvPr>
            <p:ph sz="quarter" idx="20"/>
          </p:nvPr>
        </p:nvSpPr>
        <p:spPr>
          <a:xfrm>
            <a:off x="593990" y="1622016"/>
            <a:ext cx="3507052" cy="4136558"/>
          </a:xfrm>
        </p:spPr>
        <p:txBody>
          <a:bodyPr>
            <a:normAutofit fontScale="92500" lnSpcReduction="20000"/>
          </a:bodyPr>
          <a:lstStyle/>
          <a:p>
            <a:pPr defTabSz="761970" eaLnBrk="0" fontAlgn="base" hangingPunct="0">
              <a:spcBef>
                <a:spcPct val="0"/>
              </a:spcBef>
              <a:spcAft>
                <a:spcPts val="600"/>
              </a:spcAft>
            </a:pPr>
            <a:r>
              <a:rPr lang="ru" altLang="en-US" dirty="0"/>
              <a:t>Обязанности этой роли заключаются в следующем:</a:t>
            </a:r>
            <a:endParaRPr lang="en-US" altLang="en-US" dirty="0"/>
          </a:p>
          <a:p>
            <a:pPr defTabSz="761970" eaLnBrk="0" fontAlgn="base" hangingPunct="0">
              <a:spcBef>
                <a:spcPct val="0"/>
              </a:spcBef>
              <a:spcAft>
                <a:spcPts val="600"/>
              </a:spcAft>
            </a:pPr>
            <a:endParaRPr lang="en-US" altLang="en-US"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ru" altLang="en-US" sz="1667" dirty="0"/>
              <a:t>Выполнение и контроль за выполнением комплаенс-обязательств</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ru" altLang="en-US" sz="1667" dirty="0"/>
              <a:t>Контактное лицо для внутренних сотрудников дистрибьютора и компании Medtronic </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ru" altLang="en-US" sz="1667" dirty="0"/>
              <a:t>Эта роль может быть дополнением к другим обязанностям (например: юрисконсульт; менеджер по персоналу или финансам)</a:t>
            </a:r>
            <a:endParaRPr lang="en-US" altLang="en-US" sz="1667" dirty="0"/>
          </a:p>
          <a:p>
            <a:pPr marL="666723" lvl="1" indent="-285739" defTabSz="761970" eaLnBrk="0" fontAlgn="base" hangingPunct="0">
              <a:spcBef>
                <a:spcPct val="0"/>
              </a:spcBef>
              <a:spcAft>
                <a:spcPts val="600"/>
              </a:spcAft>
              <a:buSzPct val="100000"/>
              <a:buFont typeface="Arial" panose="020B0604020202020204" pitchFamily="34" charset="0"/>
              <a:buChar char="•"/>
            </a:pPr>
            <a:r>
              <a:rPr lang="ru" altLang="en-US" sz="1667" dirty="0"/>
              <a:t>Ответственный руководитель по соблюдению нормативных требований должен занимать одну из руководящих должностей в компании.</a:t>
            </a:r>
            <a:endParaRPr lang="en-GB" altLang="en-US" sz="1667" dirty="0"/>
          </a:p>
        </p:txBody>
      </p:sp>
      <p:sp>
        <p:nvSpPr>
          <p:cNvPr id="8" name="Text Placeholder 7">
            <a:extLst>
              <a:ext uri="{FF2B5EF4-FFF2-40B4-BE49-F238E27FC236}">
                <a16:creationId xmlns:a16="http://schemas.microsoft.com/office/drawing/2014/main" id="{61E5A9AC-C6D1-4050-B348-9EEA93979073}"/>
              </a:ext>
            </a:extLst>
          </p:cNvPr>
          <p:cNvSpPr>
            <a:spLocks noGrp="1"/>
          </p:cNvSpPr>
          <p:nvPr>
            <p:ph type="body" sz="quarter" idx="15"/>
          </p:nvPr>
        </p:nvSpPr>
        <p:spPr>
          <a:xfrm>
            <a:off x="4498193" y="1031875"/>
            <a:ext cx="3512344" cy="461665"/>
          </a:xfrm>
        </p:spPr>
        <p:txBody>
          <a:bodyPr wrap="square" anchor="t">
            <a:noAutofit/>
          </a:bodyPr>
          <a:lstStyle/>
          <a:p>
            <a:r>
              <a:rPr lang="ru" sz="2600" dirty="0"/>
              <a:t>На что следует обратить внимание</a:t>
            </a:r>
          </a:p>
        </p:txBody>
      </p:sp>
      <p:sp>
        <p:nvSpPr>
          <p:cNvPr id="19" name="Content Placeholder 18">
            <a:extLst>
              <a:ext uri="{FF2B5EF4-FFF2-40B4-BE49-F238E27FC236}">
                <a16:creationId xmlns:a16="http://schemas.microsoft.com/office/drawing/2014/main" id="{CE306462-B9E7-4D98-ACBF-F166CC3AAD0A}"/>
              </a:ext>
            </a:extLst>
          </p:cNvPr>
          <p:cNvSpPr>
            <a:spLocks noGrp="1"/>
          </p:cNvSpPr>
          <p:nvPr>
            <p:ph sz="quarter" idx="21"/>
          </p:nvPr>
        </p:nvSpPr>
        <p:spPr>
          <a:xfrm>
            <a:off x="4498193" y="2251953"/>
            <a:ext cx="3507052" cy="4136558"/>
          </a:xfrm>
        </p:spPr>
        <p:txBody>
          <a:bodyPr>
            <a:normAutofit/>
          </a:bodyPr>
          <a:lstStyle/>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ru" dirty="0"/>
              <a:t>Назначил ли ваш дистрибьютор ответственного руководителя по соблюдению нормативных требований?</a:t>
            </a:r>
          </a:p>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ru" dirty="0"/>
              <a:t>Знаком ли данный руководитель с обязательствами по соблюдению нормативных требований в соответствии с договором? </a:t>
            </a:r>
          </a:p>
          <a:p>
            <a:pPr marL="285739" marR="0" lvl="0" indent="-285739" defTabSz="914400" rtl="0" eaLnBrk="1" fontAlgn="auto" latinLnBrk="0" hangingPunct="1">
              <a:spcBef>
                <a:spcPts val="0"/>
              </a:spcBef>
              <a:spcAft>
                <a:spcPts val="0"/>
              </a:spcAft>
              <a:buClrTx/>
              <a:buSzTx/>
              <a:buFont typeface="Arial" panose="020B0604020202020204" pitchFamily="34" charset="0"/>
              <a:buChar char="•"/>
              <a:tabLst/>
              <a:defRPr/>
            </a:pPr>
            <a:r>
              <a:rPr lang="ru" dirty="0"/>
              <a:t>Следит ли данный руководительза изменениями в в нормативных требований (комплаенса)? </a:t>
            </a:r>
          </a:p>
          <a:p>
            <a:endParaRPr lang="en-US" dirty="0"/>
          </a:p>
        </p:txBody>
      </p:sp>
      <p:pic>
        <p:nvPicPr>
          <p:cNvPr id="11" name="Picture 10">
            <a:extLst>
              <a:ext uri="{FF2B5EF4-FFF2-40B4-BE49-F238E27FC236}">
                <a16:creationId xmlns:a16="http://schemas.microsoft.com/office/drawing/2014/main" id="{FB629A65-8E23-DA61-63B8-C37155A6FD4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407688" y="1291402"/>
            <a:ext cx="3507052" cy="4136558"/>
          </a:xfrm>
          <a:prstGeom prst="ellipse">
            <a:avLst/>
          </a:prstGeom>
          <a:ln w="63500" cap="rnd">
            <a:solidFill>
              <a:schemeClr val="bg1">
                <a:lumMod val="50000"/>
                <a:lumOff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88511"/>
            <a:ext cx="8770938" cy="128177"/>
          </a:xfrm>
        </p:spPr>
        <p:txBody>
          <a:bodyPr wrap="square" anchor="b">
            <a:normAutofit/>
          </a:bodyPr>
          <a:lstStyle/>
          <a:p>
            <a:pPr defTabSz="380985"/>
            <a:r>
              <a:rPr lang="ru">
                <a:solidFill>
                  <a:srgbClr val="FFFFFF"/>
                </a:solidFill>
                <a:latin typeface="Avenir Next World"/>
              </a:rPr>
              <a:t>Презентация </a:t>
            </a:r>
            <a:r>
              <a:rPr lang="en-US">
                <a:solidFill>
                  <a:srgbClr val="FFFFFF"/>
                </a:solidFill>
                <a:latin typeface="Avenir Next World"/>
              </a:rPr>
              <a:t> </a:t>
            </a:r>
            <a:r>
              <a:rPr lang="ru-RU">
                <a:solidFill>
                  <a:srgbClr val="FFFFFF"/>
                </a:solidFill>
                <a:latin typeface="Avenir Next World"/>
              </a:rPr>
              <a:t>для дистрибьюторов по соблюдению нормативных требований (комплаенс) </a:t>
            </a:r>
            <a:r>
              <a:rPr lang="ru">
                <a:solidFill>
                  <a:srgbClr val="FFFFFF"/>
                </a:solidFill>
                <a:latin typeface="Avenir Next World"/>
              </a:rPr>
              <a:t> -  2023 г. – </a:t>
            </a:r>
            <a:r>
              <a:rPr lang="en-US">
                <a:solidFill>
                  <a:srgbClr val="FFFFFF"/>
                </a:solidFill>
                <a:latin typeface="Avenir Next World"/>
              </a:rPr>
              <a:t> </a:t>
            </a:r>
            <a:r>
              <a:rPr lang="ru-RU">
                <a:solidFill>
                  <a:srgbClr val="FFFFFF"/>
                </a:solidFill>
                <a:latin typeface="Avenir Next World"/>
              </a:rPr>
              <a:t>для общественности</a:t>
            </a:r>
            <a:endParaRPr lang="ru" dirty="0">
              <a:solidFill>
                <a:srgbClr val="FFFFFF"/>
              </a:solidFill>
              <a:latin typeface="Avenir Next World"/>
            </a:endParaRPr>
          </a:p>
        </p:txBody>
      </p:sp>
    </p:spTree>
    <p:extLst>
      <p:ext uri="{BB962C8B-B14F-4D97-AF65-F5344CB8AC3E}">
        <p14:creationId xmlns:p14="http://schemas.microsoft.com/office/powerpoint/2010/main" val="135639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2F7BE-C240-3C6F-EDB3-5ECCBC94B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983" y="385051"/>
            <a:ext cx="10063191" cy="5394960"/>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wrap="square" anchor="t">
            <a:normAutofit/>
          </a:bodyPr>
          <a:lstStyle/>
          <a:p>
            <a:r>
              <a:rPr lang="ru" dirty="0"/>
              <a:t>Политика по нормативному регулированию (комплаенс-политика)</a:t>
            </a:r>
          </a:p>
        </p:txBody>
      </p:sp>
      <p:sp>
        <p:nvSpPr>
          <p:cNvPr id="7" name="Text Placeholder 6">
            <a:extLst>
              <a:ext uri="{FF2B5EF4-FFF2-40B4-BE49-F238E27FC236}">
                <a16:creationId xmlns:a16="http://schemas.microsoft.com/office/drawing/2014/main" id="{D6D1CA47-50C1-4070-9DF1-D8C3E7480344}"/>
              </a:ext>
            </a:extLst>
          </p:cNvPr>
          <p:cNvSpPr>
            <a:spLocks noGrp="1"/>
          </p:cNvSpPr>
          <p:nvPr>
            <p:ph type="body" sz="quarter" idx="14"/>
          </p:nvPr>
        </p:nvSpPr>
        <p:spPr>
          <a:xfrm>
            <a:off x="593990" y="898525"/>
            <a:ext cx="3509698" cy="461665"/>
          </a:xfrm>
        </p:spPr>
        <p:txBody>
          <a:bodyPr wrap="square" anchor="t">
            <a:normAutofit fontScale="85000" lnSpcReduction="10000"/>
          </a:bodyPr>
          <a:lstStyle/>
          <a:p>
            <a:r>
              <a:rPr lang="ru" dirty="0"/>
              <a:t>Ключевые элементы</a:t>
            </a:r>
          </a:p>
        </p:txBody>
      </p:sp>
      <p:sp>
        <p:nvSpPr>
          <p:cNvPr id="14" name="Text Placeholder 13">
            <a:extLst>
              <a:ext uri="{FF2B5EF4-FFF2-40B4-BE49-F238E27FC236}">
                <a16:creationId xmlns:a16="http://schemas.microsoft.com/office/drawing/2014/main" id="{DFE971F7-A82C-4624-9BDE-B6C8E802A535}"/>
              </a:ext>
            </a:extLst>
          </p:cNvPr>
          <p:cNvSpPr>
            <a:spLocks noGrp="1"/>
          </p:cNvSpPr>
          <p:nvPr>
            <p:ph sz="quarter" idx="20"/>
          </p:nvPr>
        </p:nvSpPr>
        <p:spPr>
          <a:xfrm>
            <a:off x="593661" y="1643453"/>
            <a:ext cx="3507052" cy="4136558"/>
          </a:xfrm>
        </p:spPr>
        <p:txBody>
          <a:bodyPr>
            <a:normAutofit fontScale="92500" lnSpcReduction="20000"/>
          </a:bodyPr>
          <a:lstStyle/>
          <a:p>
            <a:pPr marL="285739" indent="-285739" defTabSz="761970" eaLnBrk="0" fontAlgn="base" hangingPunct="0">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Должна быть оформлена в письменной форме и доведена до сведения всех сотрудников</a:t>
            </a:r>
          </a:p>
          <a:p>
            <a:pPr marL="285739" indent="-285739" defTabSz="761970" eaLnBrk="0" fontAlgn="base" hangingPunct="0">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Она должна включать в себя следующие положения:</a:t>
            </a:r>
          </a:p>
          <a:p>
            <a:pPr marL="742768" lvl="1" indent="-285739" defTabSz="761970" eaLnBrk="0" fontAlgn="base" hangingPunct="0">
              <a:spcBef>
                <a:spcPct val="0"/>
              </a:spcBef>
              <a:spcAft>
                <a:spcPct val="0"/>
              </a:spcAft>
              <a:buFont typeface="Wingdings" panose="05000000000000000000" pitchFamily="2" charset="2"/>
              <a:buChar char="ü"/>
            </a:pPr>
            <a:r>
              <a:rPr lang="ru" altLang="en-US" sz="1600" dirty="0">
                <a:ea typeface="Calibri" panose="020F0502020204030204" pitchFamily="34" charset="0"/>
                <a:cs typeface="Arial" panose="020B0604020202020204" pitchFamily="34" charset="0"/>
              </a:rPr>
              <a:t>Питание и гостеприимство</a:t>
            </a:r>
          </a:p>
          <a:p>
            <a:pPr marL="742768" lvl="1" indent="-285739" defTabSz="761970" eaLnBrk="0" fontAlgn="base" hangingPunct="0">
              <a:spcBef>
                <a:spcPct val="0"/>
              </a:spcBef>
              <a:spcAft>
                <a:spcPct val="0"/>
              </a:spcAft>
              <a:buFont typeface="Wingdings" panose="05000000000000000000" pitchFamily="2" charset="2"/>
              <a:buChar char="ü"/>
            </a:pPr>
            <a:r>
              <a:rPr lang="ru" altLang="en-US" sz="1600" dirty="0">
                <a:ea typeface="Calibri" panose="020F0502020204030204" pitchFamily="34" charset="0"/>
                <a:cs typeface="Arial" panose="020B0604020202020204" pitchFamily="34" charset="0"/>
              </a:rPr>
              <a:t>Пожертвования</a:t>
            </a:r>
          </a:p>
          <a:p>
            <a:pPr marL="742768" lvl="1" indent="-285739" defTabSz="761970" eaLnBrk="0" fontAlgn="base" hangingPunct="0">
              <a:spcBef>
                <a:spcPct val="0"/>
              </a:spcBef>
              <a:spcAft>
                <a:spcPct val="0"/>
              </a:spcAft>
              <a:buFont typeface="Wingdings" panose="05000000000000000000" pitchFamily="2" charset="2"/>
              <a:buChar char="ü"/>
            </a:pPr>
            <a:r>
              <a:rPr lang="ru" altLang="en-US" sz="1600" dirty="0">
                <a:ea typeface="Calibri" panose="020F0502020204030204" pitchFamily="34" charset="0"/>
                <a:cs typeface="Arial" panose="020B0604020202020204" pitchFamily="34" charset="0"/>
              </a:rPr>
              <a:t>Договоры по оказанию консультационных услуг</a:t>
            </a:r>
          </a:p>
          <a:p>
            <a:pPr marL="742768" lvl="1" indent="-285739" defTabSz="761970" eaLnBrk="0" fontAlgn="base" hangingPunct="0">
              <a:spcBef>
                <a:spcPct val="0"/>
              </a:spcBef>
              <a:spcAft>
                <a:spcPct val="0"/>
              </a:spcAft>
              <a:buFont typeface="Wingdings" panose="05000000000000000000" pitchFamily="2" charset="2"/>
              <a:buChar char="ü"/>
            </a:pPr>
            <a:r>
              <a:rPr lang="ru" altLang="en-US" sz="1600" dirty="0">
                <a:ea typeface="Calibri" panose="020F0502020204030204" pitchFamily="34" charset="0"/>
                <a:cs typeface="Arial" panose="020B0604020202020204" pitchFamily="34" charset="0"/>
              </a:rPr>
              <a:t>Профессиональное обучение работников здравоохранения</a:t>
            </a:r>
          </a:p>
          <a:p>
            <a:pPr marL="742768" lvl="1" indent="-285739" defTabSz="761970" eaLnBrk="0" fontAlgn="base" hangingPunct="0">
              <a:spcBef>
                <a:spcPct val="0"/>
              </a:spcBef>
              <a:spcAft>
                <a:spcPct val="0"/>
              </a:spcAft>
              <a:buFont typeface="Wingdings" panose="05000000000000000000" pitchFamily="2" charset="2"/>
              <a:buChar char="ü"/>
            </a:pPr>
            <a:r>
              <a:rPr lang="ru" altLang="en-US" sz="1600" dirty="0">
                <a:ea typeface="Calibri" panose="020F0502020204030204" pitchFamily="34" charset="0"/>
                <a:cs typeface="Arial" panose="020B0604020202020204" pitchFamily="34" charset="0"/>
              </a:rPr>
              <a:t>Тендеры</a:t>
            </a:r>
          </a:p>
          <a:p>
            <a:pPr marL="742768" lvl="1" indent="-285739" defTabSz="761970" eaLnBrk="0" fontAlgn="base" hangingPunct="0">
              <a:spcBef>
                <a:spcPct val="0"/>
              </a:spcBef>
              <a:spcAft>
                <a:spcPct val="0"/>
              </a:spcAft>
              <a:buFont typeface="Wingdings" panose="05000000000000000000" pitchFamily="2" charset="2"/>
              <a:buChar char="ü"/>
            </a:pPr>
            <a:r>
              <a:rPr lang="ru" altLang="en-US" sz="1600" dirty="0">
                <a:ea typeface="Calibri" panose="020F0502020204030204" pitchFamily="34" charset="0"/>
                <a:cs typeface="Arial" panose="020B0604020202020204" pitchFamily="34" charset="0"/>
              </a:rPr>
              <a:t>Образцы и бесплатные товары</a:t>
            </a:r>
          </a:p>
          <a:p>
            <a:pPr marL="742768" lvl="1" indent="-285739" defTabSz="761970" eaLnBrk="0" fontAlgn="base" hangingPunct="0">
              <a:spcBef>
                <a:spcPct val="0"/>
              </a:spcBef>
              <a:spcAft>
                <a:spcPct val="0"/>
              </a:spcAft>
              <a:buFont typeface="Wingdings" panose="05000000000000000000" pitchFamily="2" charset="2"/>
              <a:buChar char="ü"/>
            </a:pPr>
            <a:r>
              <a:rPr lang="ru" altLang="en-US" sz="1600" dirty="0">
                <a:ea typeface="Calibri" panose="020F0502020204030204" pitchFamily="34" charset="0"/>
                <a:cs typeface="Arial" panose="020B0604020202020204" pitchFamily="34" charset="0"/>
              </a:rPr>
              <a:t>Подарки</a:t>
            </a:r>
          </a:p>
          <a:p>
            <a:pPr marL="742768" lvl="1" indent="-285739" defTabSz="761970" eaLnBrk="0" fontAlgn="base" hangingPunct="0">
              <a:spcBef>
                <a:spcPct val="0"/>
              </a:spcBef>
              <a:spcAft>
                <a:spcPct val="0"/>
              </a:spcAft>
              <a:buFont typeface="Wingdings" panose="05000000000000000000" pitchFamily="2" charset="2"/>
              <a:buChar char="ü"/>
            </a:pPr>
            <a:r>
              <a:rPr lang="ru" altLang="en-US" sz="1600" dirty="0">
                <a:ea typeface="Calibri" panose="020F0502020204030204" pitchFamily="34" charset="0"/>
                <a:cs typeface="Arial" panose="020B0604020202020204" pitchFamily="34" charset="0"/>
              </a:rPr>
              <a:t>Конфликт интересов</a:t>
            </a:r>
          </a:p>
          <a:p>
            <a:pPr marL="742768" lvl="1" indent="-285739" defTabSz="761970" eaLnBrk="0" fontAlgn="base" hangingPunct="0">
              <a:spcBef>
                <a:spcPct val="0"/>
              </a:spcBef>
              <a:spcAft>
                <a:spcPct val="0"/>
              </a:spcAft>
              <a:buFont typeface="Wingdings" panose="05000000000000000000" pitchFamily="2" charset="2"/>
              <a:buChar char="ü"/>
            </a:pPr>
            <a:r>
              <a:rPr lang="ru" altLang="en-US" sz="1600" dirty="0">
                <a:ea typeface="Calibri" panose="020F0502020204030204" pitchFamily="34" charset="0"/>
                <a:cs typeface="Arial" panose="020B0604020202020204" pitchFamily="34" charset="0"/>
              </a:rPr>
              <a:t>Использование субдистрибьюторов</a:t>
            </a:r>
          </a:p>
          <a:p>
            <a:pPr marL="285739" indent="-285739" defTabSz="761970" eaLnBrk="0" fontAlgn="base" hangingPunct="0">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Международные или локальные отраслевые законы, положения, нормы, которые необходимо соблюдать</a:t>
            </a:r>
            <a:endParaRPr lang="en-US" sz="1800" dirty="0">
              <a:latin typeface="Effra"/>
              <a:cs typeface="Effra"/>
            </a:endParaRPr>
          </a:p>
          <a:p>
            <a:pPr defTabSz="761970" eaLnBrk="0" fontAlgn="base" hangingPunct="0">
              <a:spcBef>
                <a:spcPct val="0"/>
              </a:spcBef>
              <a:spcAft>
                <a:spcPts val="600"/>
              </a:spcAft>
            </a:pPr>
            <a:endParaRPr lang="en-GB" altLang="en-US" sz="1667" dirty="0"/>
          </a:p>
        </p:txBody>
      </p:sp>
      <p:sp>
        <p:nvSpPr>
          <p:cNvPr id="8" name="Text Placeholder 7">
            <a:extLst>
              <a:ext uri="{FF2B5EF4-FFF2-40B4-BE49-F238E27FC236}">
                <a16:creationId xmlns:a16="http://schemas.microsoft.com/office/drawing/2014/main" id="{61E5A9AC-C6D1-4050-B348-9EEA93979073}"/>
              </a:ext>
            </a:extLst>
          </p:cNvPr>
          <p:cNvSpPr>
            <a:spLocks noGrp="1"/>
          </p:cNvSpPr>
          <p:nvPr>
            <p:ph type="body" sz="quarter" idx="15"/>
          </p:nvPr>
        </p:nvSpPr>
        <p:spPr>
          <a:xfrm>
            <a:off x="4340491" y="898525"/>
            <a:ext cx="3512344" cy="461665"/>
          </a:xfrm>
        </p:spPr>
        <p:txBody>
          <a:bodyPr wrap="square" anchor="t">
            <a:normAutofit fontScale="55000" lnSpcReduction="20000"/>
          </a:bodyPr>
          <a:lstStyle/>
          <a:p>
            <a:r>
              <a:rPr lang="ru" dirty="0"/>
              <a:t>На что следует обратить внимание</a:t>
            </a:r>
          </a:p>
        </p:txBody>
      </p:sp>
      <p:sp>
        <p:nvSpPr>
          <p:cNvPr id="19" name="Content Placeholder 18">
            <a:extLst>
              <a:ext uri="{FF2B5EF4-FFF2-40B4-BE49-F238E27FC236}">
                <a16:creationId xmlns:a16="http://schemas.microsoft.com/office/drawing/2014/main" id="{CE306462-B9E7-4D98-ACBF-F166CC3AAD0A}"/>
              </a:ext>
            </a:extLst>
          </p:cNvPr>
          <p:cNvSpPr>
            <a:spLocks noGrp="1"/>
          </p:cNvSpPr>
          <p:nvPr>
            <p:ph sz="quarter" idx="21"/>
          </p:nvPr>
        </p:nvSpPr>
        <p:spPr>
          <a:xfrm>
            <a:off x="4345783" y="1643453"/>
            <a:ext cx="3507052" cy="4136558"/>
          </a:xfrm>
        </p:spPr>
        <p:txBody>
          <a:bodyPr>
            <a:normAutofit fontScale="70000" lnSpcReduction="20000"/>
          </a:bodyPr>
          <a:lstStyle/>
          <a:p>
            <a:pPr marL="285739" indent="-285739">
              <a:lnSpc>
                <a:spcPts val="2333"/>
              </a:lnSpc>
              <a:buFont typeface="Arial" panose="020B0604020202020204" pitchFamily="34" charset="0"/>
              <a:buChar char="•"/>
            </a:pPr>
            <a:r>
              <a:rPr lang="ru" sz="1800" dirty="0">
                <a:cs typeface="Arial" panose="020B0604020202020204" pitchFamily="34" charset="0"/>
              </a:rPr>
              <a:t>Принял ли ваш дистрибьютор Политику по нормативному регулированию (комплаенс-политику), кодекс деловой этики, либо типовой Кодекс,аналогичный кодексу компании </a:t>
            </a:r>
            <a:r>
              <a:rPr lang="en-US" sz="1800" dirty="0">
                <a:cs typeface="Arial" panose="020B0604020202020204" pitchFamily="34" charset="0"/>
              </a:rPr>
              <a:t>Medtronic, </a:t>
            </a:r>
            <a:r>
              <a:rPr lang="ru" sz="1800" dirty="0">
                <a:cs typeface="Arial" panose="020B0604020202020204" pitchFamily="34" charset="0"/>
              </a:rPr>
              <a:t>представленный на нашем веб-сайте</a:t>
            </a:r>
            <a:r>
              <a:rPr lang="en-US" sz="1800" dirty="0">
                <a:cs typeface="Arial" panose="020B0604020202020204" pitchFamily="34" charset="0"/>
              </a:rPr>
              <a:t>?</a:t>
            </a:r>
            <a:endParaRPr lang="ru" sz="1800" dirty="0">
              <a:cs typeface="Arial" panose="020B0604020202020204" pitchFamily="34" charset="0"/>
            </a:endParaRPr>
          </a:p>
          <a:p>
            <a:pPr marL="285739" indent="-285739">
              <a:lnSpc>
                <a:spcPts val="2333"/>
              </a:lnSpc>
              <a:buFont typeface="Arial" panose="020B0604020202020204" pitchFamily="34" charset="0"/>
              <a:buChar char="•"/>
            </a:pPr>
            <a:r>
              <a:rPr lang="ru" sz="1800" dirty="0">
                <a:cs typeface="Arial" panose="020B0604020202020204" pitchFamily="34" charset="0"/>
              </a:rPr>
              <a:t>Был ли </a:t>
            </a:r>
            <a:r>
              <a:rPr lang="ru-RU" sz="1800" dirty="0">
                <a:cs typeface="Arial" panose="020B0604020202020204" pitchFamily="34" charset="0"/>
              </a:rPr>
              <a:t>данный </a:t>
            </a:r>
            <a:r>
              <a:rPr lang="ru" sz="1800" dirty="0">
                <a:cs typeface="Arial" panose="020B0604020202020204" pitchFamily="34" charset="0"/>
              </a:rPr>
              <a:t>кодекс и его положения и правила доведены до сведения всех сотрудников дистрибьютора, агентов, субдистрибьюторов, которые продают продукцию компании Medtronic?</a:t>
            </a:r>
            <a:endParaRPr lang="en-US" sz="1800" dirty="0">
              <a:latin typeface="Effra"/>
              <a:cs typeface="Effra"/>
            </a:endParaRPr>
          </a:p>
          <a:p>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88511"/>
            <a:ext cx="8770938" cy="128177"/>
          </a:xfrm>
        </p:spPr>
        <p:txBody>
          <a:bodyPr wrap="square" anchor="b">
            <a:normAutofit/>
          </a:bodyPr>
          <a:lstStyle/>
          <a:p>
            <a:pPr defTabSz="380985"/>
            <a:r>
              <a:rPr lang="ru">
                <a:solidFill>
                  <a:srgbClr val="FFFFFF"/>
                </a:solidFill>
                <a:latin typeface="Avenir Next World"/>
              </a:rPr>
              <a:t>Презентация </a:t>
            </a:r>
            <a:r>
              <a:rPr lang="en-US">
                <a:solidFill>
                  <a:srgbClr val="FFFFFF"/>
                </a:solidFill>
                <a:latin typeface="Avenir Next World"/>
              </a:rPr>
              <a:t> </a:t>
            </a:r>
            <a:r>
              <a:rPr lang="ru-RU">
                <a:solidFill>
                  <a:srgbClr val="FFFFFF"/>
                </a:solidFill>
                <a:latin typeface="Avenir Next World"/>
              </a:rPr>
              <a:t>для дистрибьюторов по соблюдению нормативных требований (комплаенс) </a:t>
            </a:r>
            <a:r>
              <a:rPr lang="ru">
                <a:solidFill>
                  <a:srgbClr val="FFFFFF"/>
                </a:solidFill>
                <a:latin typeface="Avenir Next World"/>
              </a:rPr>
              <a:t> -  2023 г. – </a:t>
            </a:r>
            <a:r>
              <a:rPr lang="en-US">
                <a:solidFill>
                  <a:srgbClr val="FFFFFF"/>
                </a:solidFill>
                <a:latin typeface="Avenir Next World"/>
              </a:rPr>
              <a:t> </a:t>
            </a:r>
            <a:r>
              <a:rPr lang="ru-RU">
                <a:solidFill>
                  <a:srgbClr val="FFFFFF"/>
                </a:solidFill>
                <a:latin typeface="Avenir Next World"/>
              </a:rPr>
              <a:t>для общественности</a:t>
            </a:r>
            <a:endParaRPr lang="ru" dirty="0">
              <a:solidFill>
                <a:srgbClr val="FFFFFF"/>
              </a:solidFill>
              <a:latin typeface="Avenir Next World"/>
            </a:endParaRPr>
          </a:p>
        </p:txBody>
      </p:sp>
      <p:sp>
        <p:nvSpPr>
          <p:cNvPr id="3" name="Text Placeholder 7">
            <a:extLst>
              <a:ext uri="{FF2B5EF4-FFF2-40B4-BE49-F238E27FC236}">
                <a16:creationId xmlns:a16="http://schemas.microsoft.com/office/drawing/2014/main" id="{1C4EFEEE-7C53-1A57-309F-DC663DA3DD85}"/>
              </a:ext>
            </a:extLst>
          </p:cNvPr>
          <p:cNvSpPr txBox="1">
            <a:spLocks/>
          </p:cNvSpPr>
          <p:nvPr/>
        </p:nvSpPr>
        <p:spPr>
          <a:xfrm>
            <a:off x="8140966" y="917575"/>
            <a:ext cx="3512344" cy="461665"/>
          </a:xfrm>
          <a:prstGeom prst="rect">
            <a:avLst/>
          </a:prstGeom>
          <a:noFill/>
        </p:spPr>
        <p:txBody>
          <a:bodyPr vert="horz" wrap="square" lIns="0" tIns="0" rIns="0" bIns="0" rtlCol="0" anchor="t">
            <a:normAutofit fontScale="77500" lnSpcReduction="20000"/>
          </a:bodyPr>
          <a:lstStyle>
            <a:lvl1pPr marL="0" indent="0" algn="l" defTabSz="914363" rtl="0" eaLnBrk="1" latinLnBrk="0" hangingPunct="1">
              <a:lnSpc>
                <a:spcPct val="100000"/>
              </a:lnSpc>
              <a:spcBef>
                <a:spcPts val="1000"/>
              </a:spcBef>
              <a:buFont typeface="Arial" panose="020B0604020202020204" pitchFamily="34" charset="0"/>
              <a:buNone/>
              <a:defRPr lang="en-US" sz="3000" b="0" kern="1200" dirty="0">
                <a:solidFill>
                  <a:schemeClr val="tx2"/>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 dirty="0"/>
              <a:t>Справочные материалы</a:t>
            </a:r>
          </a:p>
        </p:txBody>
      </p:sp>
      <p:sp>
        <p:nvSpPr>
          <p:cNvPr id="4" name="Content Placeholder 18">
            <a:extLst>
              <a:ext uri="{FF2B5EF4-FFF2-40B4-BE49-F238E27FC236}">
                <a16:creationId xmlns:a16="http://schemas.microsoft.com/office/drawing/2014/main" id="{5242EECC-B1EC-6093-E1C5-BC169CCF3755}"/>
              </a:ext>
            </a:extLst>
          </p:cNvPr>
          <p:cNvSpPr txBox="1">
            <a:spLocks/>
          </p:cNvSpPr>
          <p:nvPr/>
        </p:nvSpPr>
        <p:spPr>
          <a:xfrm>
            <a:off x="8146258" y="1643453"/>
            <a:ext cx="3507052" cy="4136558"/>
          </a:xfrm>
          <a:prstGeom prst="rect">
            <a:avLst/>
          </a:prstGeom>
        </p:spPr>
        <p:txBody>
          <a:bodyPr vert="horz" lIns="0" tIns="0" rIns="0" bIns="0" rtlCol="0">
            <a:normAutofit/>
          </a:bodyPr>
          <a:lstStyle>
            <a:lvl1pPr marL="0" indent="0" algn="l" defTabSz="914363" rtl="0" eaLnBrk="1" latinLnBrk="0" hangingPunct="1">
              <a:lnSpc>
                <a:spcPct val="100000"/>
              </a:lnSpc>
              <a:spcBef>
                <a:spcPts val="1000"/>
              </a:spcBef>
              <a:buFont typeface="Arial" panose="020B0604020202020204" pitchFamily="34" charset="0"/>
              <a:buNone/>
              <a:defRPr sz="1667" b="0" kern="1200">
                <a:solidFill>
                  <a:schemeClr val="tx1"/>
                </a:solidFill>
                <a:latin typeface="+mn-lt"/>
                <a:ea typeface="+mn-ea"/>
                <a:cs typeface="+mn-cs"/>
              </a:defRPr>
            </a:lvl1pPr>
            <a:lvl2pPr marL="152394" indent="-152394" algn="l" defTabSz="914363" rtl="0" eaLnBrk="1" latinLnBrk="0" hangingPunct="1">
              <a:lnSpc>
                <a:spcPct val="100000"/>
              </a:lnSpc>
              <a:spcBef>
                <a:spcPts val="500"/>
              </a:spcBef>
              <a:buFont typeface="Arial" panose="020B0604020202020204" pitchFamily="34" charset="0"/>
              <a:buChar char="•"/>
              <a:defRPr lang="en-US" sz="1500" kern="1200" dirty="0">
                <a:solidFill>
                  <a:schemeClr val="tx1"/>
                </a:solidFill>
                <a:latin typeface="+mn-lt"/>
                <a:ea typeface="+mn-ea"/>
                <a:cs typeface="+mn-cs"/>
              </a:defRPr>
            </a:lvl2pPr>
            <a:lvl3pPr marL="304788" indent="-152394" algn="l" defTabSz="914363" rtl="0" eaLnBrk="1" latinLnBrk="0" hangingPunct="1">
              <a:lnSpc>
                <a:spcPct val="100000"/>
              </a:lnSpc>
              <a:spcBef>
                <a:spcPts val="500"/>
              </a:spcBef>
              <a:buFont typeface="Arial" panose="020B0604020202020204" pitchFamily="34" charset="0"/>
              <a:buChar char="–"/>
              <a:defRPr lang="en-US" sz="1333" kern="1200" dirty="0">
                <a:solidFill>
                  <a:schemeClr val="tx1"/>
                </a:solidFill>
                <a:latin typeface="+mn-lt"/>
                <a:ea typeface="+mn-ea"/>
                <a:cs typeface="+mn-cs"/>
              </a:defRPr>
            </a:lvl3pPr>
            <a:lvl4pPr marL="457182" indent="-152394" algn="l" defTabSz="914363" rtl="0" eaLnBrk="1" latinLnBrk="0" hangingPunct="1">
              <a:lnSpc>
                <a:spcPct val="100000"/>
              </a:lnSpc>
              <a:spcBef>
                <a:spcPts val="500"/>
              </a:spcBef>
              <a:buFont typeface="Arial" panose="020B0604020202020204" pitchFamily="34" charset="0"/>
              <a:buChar char="•"/>
              <a:defRPr lang="en-US" sz="1167" kern="1200" dirty="0">
                <a:solidFill>
                  <a:schemeClr val="tx1"/>
                </a:solidFill>
                <a:latin typeface="+mn-lt"/>
                <a:ea typeface="+mn-ea"/>
                <a:cs typeface="+mn-cs"/>
              </a:defRPr>
            </a:lvl4pPr>
            <a:lvl5pPr marL="609576" indent="-152394" algn="l" defTabSz="914363" rtl="0" eaLnBrk="1" latinLnBrk="0" hangingPunct="1">
              <a:lnSpc>
                <a:spcPct val="100000"/>
              </a:lnSpc>
              <a:spcBef>
                <a:spcPts val="500"/>
              </a:spcBef>
              <a:buFont typeface="Arial" panose="020B0604020202020204" pitchFamily="34" charset="0"/>
              <a:buChar char="–"/>
              <a:defRPr lang="en-US" sz="1000" kern="1200" dirty="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39" indent="-285739">
              <a:lnSpc>
                <a:spcPts val="2333"/>
              </a:lnSpc>
              <a:buFont typeface="Arial" panose="020B0604020202020204" pitchFamily="34" charset="0"/>
              <a:buChar char="•"/>
            </a:pPr>
            <a:r>
              <a:rPr lang="ru" sz="1800" dirty="0">
                <a:cs typeface="Arial" panose="020B0604020202020204" pitchFamily="34" charset="0"/>
              </a:rPr>
              <a:t>Образец Кодекса деловой этики</a:t>
            </a:r>
          </a:p>
          <a:p>
            <a:pPr marL="285739" indent="-285739">
              <a:lnSpc>
                <a:spcPts val="2333"/>
              </a:lnSpc>
              <a:buFont typeface="Arial" panose="020B0604020202020204" pitchFamily="34" charset="0"/>
              <a:buChar char="•"/>
            </a:pPr>
            <a:r>
              <a:rPr lang="ru" sz="1800" dirty="0">
                <a:cs typeface="Arial" panose="020B0604020202020204" pitchFamily="34" charset="0"/>
              </a:rPr>
              <a:t>Презентация «Что можно и что нельзя делать»</a:t>
            </a:r>
          </a:p>
          <a:p>
            <a:pPr marL="285739" indent="-285739">
              <a:lnSpc>
                <a:spcPts val="2333"/>
              </a:lnSpc>
              <a:buFont typeface="Arial" panose="020B0604020202020204" pitchFamily="34" charset="0"/>
              <a:buChar char="•"/>
            </a:pPr>
            <a:r>
              <a:rPr lang="ru" sz="1800" dirty="0">
                <a:cs typeface="Arial" panose="020B0604020202020204" pitchFamily="34" charset="0"/>
              </a:rPr>
              <a:t>Образец сертификата  участия в обучении сотрудников дистрибьютора</a:t>
            </a:r>
          </a:p>
          <a:p>
            <a:pPr>
              <a:lnSpc>
                <a:spcPts val="2333"/>
              </a:lnSpc>
            </a:pPr>
            <a:endParaRPr lang="en-US" sz="1800" dirty="0">
              <a:cs typeface="Arial" panose="020B0604020202020204" pitchFamily="34" charset="0"/>
            </a:endParaRPr>
          </a:p>
          <a:p>
            <a:pPr>
              <a:lnSpc>
                <a:spcPts val="2333"/>
              </a:lnSpc>
            </a:pPr>
            <a:r>
              <a:rPr lang="ru" sz="1800" dirty="0">
                <a:cs typeface="Arial" panose="020B0604020202020204" pitchFamily="34" charset="0"/>
              </a:rPr>
              <a:t>     Получить доступ к вышеуказанным документам  по ссылке </a:t>
            </a:r>
            <a:r>
              <a:rPr lang="ru" sz="1800" dirty="0">
                <a:cs typeface="Arial" panose="020B0604020202020204" pitchFamily="34" charset="0"/>
                <a:hlinkClick r:id="rId3"/>
              </a:rPr>
              <a:t>можно здесь</a:t>
            </a:r>
            <a:r>
              <a:rPr lang="ru" sz="1800" dirty="0">
                <a:cs typeface="Arial" panose="020B0604020202020204" pitchFamily="34" charset="0"/>
              </a:rPr>
              <a:t>.</a:t>
            </a:r>
            <a:endParaRPr lang="en-US" dirty="0"/>
          </a:p>
        </p:txBody>
      </p:sp>
    </p:spTree>
    <p:extLst>
      <p:ext uri="{BB962C8B-B14F-4D97-AF65-F5344CB8AC3E}">
        <p14:creationId xmlns:p14="http://schemas.microsoft.com/office/powerpoint/2010/main" val="172611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364687"/>
            <a:ext cx="11002363" cy="332143"/>
          </a:xfrm>
        </p:spPr>
        <p:txBody>
          <a:bodyPr/>
          <a:lstStyle/>
          <a:p>
            <a:r>
              <a:rPr lang="ru" dirty="0"/>
              <a:t>Обучение (тренинг) по соблюдению нормативных требований (комплаенс)</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908050"/>
            <a:ext cx="3509698" cy="461665"/>
          </a:xfrm>
        </p:spPr>
        <p:txBody>
          <a:bodyPr/>
          <a:lstStyle/>
          <a:p>
            <a:r>
              <a:rPr lang="ru" dirty="0"/>
              <a:t>Ключевые элементы</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593661" y="1907766"/>
            <a:ext cx="3507052" cy="4136558"/>
          </a:xfrm>
        </p:spPr>
        <p:txBody>
          <a:bodyPr>
            <a:normAutofit fontScale="77500" lnSpcReduction="2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Обучение, проводимое компанией Medtronic или ее уполномоченной ассоциацией</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Обучение, организованное дистрибьютором</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Компания Medtronic может облегчить доступ к учебным ресурсам по соблюдению нормативных требований</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Контент, предоставленный компанией Medtronic или ее уполномоченной ассоциацией по своему усмотрению, или эквивалент</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Вести учет и копии содержания обучения.</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908050"/>
            <a:ext cx="3512344" cy="861774"/>
          </a:xfrm>
        </p:spPr>
        <p:txBody>
          <a:bodyPr/>
          <a:lstStyle/>
          <a:p>
            <a:r>
              <a:rPr lang="ru" sz="2800" dirty="0"/>
              <a:t>На что следует обратить внимание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3" y="1892004"/>
            <a:ext cx="3507052" cy="4136558"/>
          </a:xfrm>
        </p:spPr>
        <p:txBody>
          <a:bodyPr>
            <a:normAutofit fontScale="25000" lnSpcReduction="20000"/>
          </a:bodyPr>
          <a:lstStyle/>
          <a:p>
            <a:pPr marL="285739" indent="-285739">
              <a:lnSpc>
                <a:spcPts val="2333"/>
              </a:lnSpc>
              <a:buFont typeface="Arial" panose="020B0604020202020204" pitchFamily="34" charset="0"/>
              <a:buChar char="•"/>
            </a:pPr>
            <a:r>
              <a:rPr lang="ru" sz="3600" dirty="0">
                <a:cs typeface="Arial" panose="020B0604020202020204" pitchFamily="34" charset="0"/>
              </a:rPr>
              <a:t>Посещал ли руководитель по соблюдению нормативных требований (комплаенса)  дистрибьютора  тренинги по соблюдению нормативных требований, организованные компанией Medtronic? </a:t>
            </a:r>
          </a:p>
          <a:p>
            <a:pPr marL="285739" indent="-285739">
              <a:lnSpc>
                <a:spcPts val="2333"/>
              </a:lnSpc>
              <a:buFont typeface="Arial" panose="020B0604020202020204" pitchFamily="34" charset="0"/>
              <a:buChar char="•"/>
            </a:pPr>
            <a:r>
              <a:rPr lang="ru" sz="3600" dirty="0">
                <a:cs typeface="Arial" panose="020B0604020202020204" pitchFamily="34" charset="0"/>
              </a:rPr>
              <a:t>Проводил ли дистрибьютор тренинги по соблюдению нормативных требований для своих сотрудников и субдистрибьюторов?</a:t>
            </a:r>
          </a:p>
          <a:p>
            <a:pPr marL="285739" indent="-285739">
              <a:lnSpc>
                <a:spcPts val="2333"/>
              </a:lnSpc>
              <a:buFont typeface="Arial" panose="020B0604020202020204" pitchFamily="34" charset="0"/>
              <a:buChar char="•"/>
            </a:pPr>
            <a:r>
              <a:rPr lang="ru" sz="3600" dirty="0">
                <a:cs typeface="Arial" panose="020B0604020202020204" pitchFamily="34" charset="0"/>
              </a:rPr>
              <a:t>Является ли содержание данного тренинга эквивалентным тренингу по нормативным требованиям (комплаенсу) компании </a:t>
            </a:r>
            <a:r>
              <a:rPr lang="en-US" sz="3600" dirty="0">
                <a:cs typeface="Arial" panose="020B0604020202020204" pitchFamily="34" charset="0"/>
              </a:rPr>
              <a:t>Medtronic</a:t>
            </a:r>
            <a:r>
              <a:rPr lang="ru" sz="3600" dirty="0">
                <a:cs typeface="Arial" panose="020B0604020202020204" pitchFamily="34" charset="0"/>
              </a:rPr>
              <a:t>?</a:t>
            </a:r>
            <a:endParaRPr lang="en-US" sz="3600" dirty="0">
              <a:cs typeface="Arial" panose="020B0604020202020204" pitchFamily="34" charset="0"/>
            </a:endParaRPr>
          </a:p>
          <a:p>
            <a:pPr marL="285739" indent="-285739">
              <a:lnSpc>
                <a:spcPts val="2333"/>
              </a:lnSpc>
              <a:buFont typeface="Arial" panose="020B0604020202020204" pitchFamily="34" charset="0"/>
              <a:buChar char="•"/>
            </a:pPr>
            <a:r>
              <a:rPr lang="ru" sz="3600" dirty="0">
                <a:cs typeface="Arial" panose="020B0604020202020204" pitchFamily="34" charset="0"/>
              </a:rPr>
              <a:t>Ведет ли ваш дистрибьютор письменный учет  сотрудников и субдистрибьюторов, которые прошли обучение по соблюдению нормативных требований?</a:t>
            </a:r>
          </a:p>
          <a:p>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908050"/>
            <a:ext cx="3506387" cy="461665"/>
          </a:xfrm>
        </p:spPr>
        <p:txBody>
          <a:bodyPr/>
          <a:lstStyle/>
          <a:p>
            <a:r>
              <a:rPr lang="ru" dirty="0"/>
              <a:t>Справочные материалы</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115492" y="1813392"/>
            <a:ext cx="3507052" cy="4136558"/>
          </a:xfrm>
        </p:spPr>
        <p:txBody>
          <a:bodyPr>
            <a:normAutofit/>
          </a:bodyPr>
          <a:lstStyle/>
          <a:p>
            <a:pPr marL="285739" indent="-285739">
              <a:lnSpc>
                <a:spcPts val="2333"/>
              </a:lnSpc>
              <a:buFont typeface="Arial" panose="020B0604020202020204" pitchFamily="34" charset="0"/>
              <a:buChar char="•"/>
            </a:pPr>
            <a:r>
              <a:rPr lang="ru" sz="1600" dirty="0">
                <a:cs typeface="Arial" panose="020B0604020202020204" pitchFamily="34" charset="0"/>
              </a:rPr>
              <a:t>Презентация «Что можно и что  нельзя делать»</a:t>
            </a:r>
          </a:p>
          <a:p>
            <a:pPr marL="285739" indent="-285739">
              <a:lnSpc>
                <a:spcPts val="2333"/>
              </a:lnSpc>
              <a:buFont typeface="Arial" panose="020B0604020202020204" pitchFamily="34" charset="0"/>
              <a:buChar char="•"/>
            </a:pPr>
            <a:r>
              <a:rPr lang="ru" sz="1600" dirty="0">
                <a:cs typeface="Arial" panose="020B0604020202020204" pitchFamily="34" charset="0"/>
              </a:rPr>
              <a:t>Образец сертификата  участия в обучении сотрудников дистрибьютора</a:t>
            </a:r>
            <a:r>
              <a:rPr lang="en-US" sz="1600" dirty="0">
                <a:cs typeface="Arial" panose="020B0604020202020204" pitchFamily="34" charset="0"/>
              </a:rPr>
              <a:t>     </a:t>
            </a:r>
          </a:p>
          <a:p>
            <a:r>
              <a:rPr lang="ru" sz="1600" dirty="0">
                <a:cs typeface="Arial" panose="020B0604020202020204" pitchFamily="34" charset="0"/>
              </a:rPr>
              <a:t> Получить доступ к вышеуказанным документам по ссылке  </a:t>
            </a:r>
            <a:r>
              <a:rPr lang="ru" sz="1600" dirty="0">
                <a:cs typeface="Arial" panose="020B0604020202020204" pitchFamily="34" charset="0"/>
                <a:hlinkClick r:id="rId2"/>
              </a:rPr>
              <a:t>можно здесь</a:t>
            </a:r>
            <a:r>
              <a:rPr lang="ru" sz="1600" dirty="0">
                <a:cs typeface="Arial" panose="020B0604020202020204" pitchFamily="34" charset="0"/>
              </a:rPr>
              <a:t>.</a:t>
            </a:r>
            <a:endParaRPr lang="en-US" dirty="0"/>
          </a:p>
          <a:p>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245636"/>
            <a:ext cx="8770938" cy="128177"/>
          </a:xfrm>
        </p:spPr>
        <p:txBody>
          <a:bodyPr/>
          <a:lstStyle/>
          <a:p>
            <a:pPr defTabSz="380985"/>
            <a:r>
              <a:rPr lang="ru">
                <a:solidFill>
                  <a:srgbClr val="FFFFFF"/>
                </a:solidFill>
                <a:latin typeface="Avenir Next World"/>
              </a:rPr>
              <a:t>Презентация </a:t>
            </a:r>
            <a:r>
              <a:rPr lang="en-US">
                <a:solidFill>
                  <a:srgbClr val="FFFFFF"/>
                </a:solidFill>
                <a:latin typeface="Avenir Next World"/>
              </a:rPr>
              <a:t> </a:t>
            </a:r>
            <a:r>
              <a:rPr lang="ru-RU">
                <a:solidFill>
                  <a:srgbClr val="FFFFFF"/>
                </a:solidFill>
                <a:latin typeface="Avenir Next World"/>
              </a:rPr>
              <a:t>для дистрибьюторов по соблюдению нормативных требований (комплаенс) </a:t>
            </a:r>
            <a:r>
              <a:rPr lang="ru">
                <a:solidFill>
                  <a:srgbClr val="FFFFFF"/>
                </a:solidFill>
                <a:latin typeface="Avenir Next World"/>
              </a:rPr>
              <a:t> -  2023 г. – </a:t>
            </a:r>
            <a:r>
              <a:rPr lang="en-US">
                <a:solidFill>
                  <a:srgbClr val="FFFFFF"/>
                </a:solidFill>
                <a:latin typeface="Avenir Next World"/>
              </a:rPr>
              <a:t> </a:t>
            </a:r>
            <a:r>
              <a:rPr lang="ru-RU">
                <a:solidFill>
                  <a:srgbClr val="FFFFFF"/>
                </a:solidFill>
                <a:latin typeface="Avenir Next World"/>
              </a:rPr>
              <a:t>для общественности</a:t>
            </a:r>
            <a:endParaRPr lang="ru" dirty="0">
              <a:solidFill>
                <a:srgbClr val="FFFFFF"/>
              </a:solidFill>
              <a:latin typeface="Avenir Next World"/>
            </a:endParaRPr>
          </a:p>
        </p:txBody>
      </p:sp>
      <p:graphicFrame>
        <p:nvGraphicFramePr>
          <p:cNvPr id="11" name="Diagram 10">
            <a:extLst>
              <a:ext uri="{FF2B5EF4-FFF2-40B4-BE49-F238E27FC236}">
                <a16:creationId xmlns:a16="http://schemas.microsoft.com/office/drawing/2014/main" id="{507FDB1F-0EE1-CE6F-5D25-0DFC3B63793A}"/>
              </a:ext>
            </a:extLst>
          </p:cNvPr>
          <p:cNvGraphicFramePr/>
          <p:nvPr>
            <p:extLst>
              <p:ext uri="{D42A27DB-BD31-4B8C-83A1-F6EECF244321}">
                <p14:modId xmlns:p14="http://schemas.microsoft.com/office/powerpoint/2010/main" val="413336016"/>
              </p:ext>
            </p:extLst>
          </p:nvPr>
        </p:nvGraphicFramePr>
        <p:xfrm>
          <a:off x="7382317" y="3826828"/>
          <a:ext cx="3977640" cy="265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45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001D5-D4CD-83AB-F94D-01B3B9790F9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t="3463"/>
          <a:stretch/>
        </p:blipFill>
        <p:spPr>
          <a:xfrm>
            <a:off x="2144183" y="989476"/>
            <a:ext cx="9740070" cy="5296393"/>
          </a:xfrm>
          <a:prstGeom prst="rect">
            <a:avLst/>
          </a:prstGeom>
        </p:spPr>
      </p:pic>
      <p:sp>
        <p:nvSpPr>
          <p:cNvPr id="2" name="Title 1">
            <a:extLst>
              <a:ext uri="{FF2B5EF4-FFF2-40B4-BE49-F238E27FC236}">
                <a16:creationId xmlns:a16="http://schemas.microsoft.com/office/drawing/2014/main" id="{DA32D9F5-62BB-4FE0-850C-9FAA423E52A7}"/>
              </a:ext>
            </a:extLst>
          </p:cNvPr>
          <p:cNvSpPr>
            <a:spLocks noGrp="1"/>
          </p:cNvSpPr>
          <p:nvPr>
            <p:ph type="title"/>
          </p:nvPr>
        </p:nvSpPr>
        <p:spPr>
          <a:xfrm>
            <a:off x="593661" y="239988"/>
            <a:ext cx="11002363" cy="332143"/>
          </a:xfrm>
        </p:spPr>
        <p:txBody>
          <a:bodyPr/>
          <a:lstStyle/>
          <a:p>
            <a:r>
              <a:rPr lang="ru" dirty="0"/>
              <a:t>Субдистрибьюторы</a:t>
            </a:r>
          </a:p>
        </p:txBody>
      </p:sp>
      <p:sp>
        <p:nvSpPr>
          <p:cNvPr id="7" name="Text Placeholder 6">
            <a:extLst>
              <a:ext uri="{FF2B5EF4-FFF2-40B4-BE49-F238E27FC236}">
                <a16:creationId xmlns:a16="http://schemas.microsoft.com/office/drawing/2014/main" id="{F6F8E2FF-E8E1-456F-9E6E-9CE25567C29F}"/>
              </a:ext>
            </a:extLst>
          </p:cNvPr>
          <p:cNvSpPr>
            <a:spLocks noGrp="1"/>
          </p:cNvSpPr>
          <p:nvPr>
            <p:ph type="body" sz="quarter" idx="14"/>
          </p:nvPr>
        </p:nvSpPr>
        <p:spPr>
          <a:xfrm>
            <a:off x="593990" y="793750"/>
            <a:ext cx="3509698" cy="461665"/>
          </a:xfrm>
        </p:spPr>
        <p:txBody>
          <a:bodyPr/>
          <a:lstStyle/>
          <a:p>
            <a:r>
              <a:rPr lang="ru" dirty="0"/>
              <a:t>Ключевые элементы</a:t>
            </a:r>
          </a:p>
        </p:txBody>
      </p:sp>
      <p:sp>
        <p:nvSpPr>
          <p:cNvPr id="16" name="Text Placeholder 15">
            <a:extLst>
              <a:ext uri="{FF2B5EF4-FFF2-40B4-BE49-F238E27FC236}">
                <a16:creationId xmlns:a16="http://schemas.microsoft.com/office/drawing/2014/main" id="{6ACE220B-440B-4408-91EE-2FAE076D2D28}"/>
              </a:ext>
            </a:extLst>
          </p:cNvPr>
          <p:cNvSpPr>
            <a:spLocks noGrp="1"/>
          </p:cNvSpPr>
          <p:nvPr>
            <p:ph sz="quarter" idx="20"/>
          </p:nvPr>
        </p:nvSpPr>
        <p:spPr>
          <a:xfrm>
            <a:off x="601928" y="1753684"/>
            <a:ext cx="3507052" cy="4136558"/>
          </a:xfrm>
        </p:spPr>
        <p:txBody>
          <a:bodyPr>
            <a:normAutofit fontScale="77500" lnSpcReduction="20000"/>
          </a:bodyPr>
          <a:lstStyle/>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Предоставьте компании Medtronic заполненную форму уведомления об использовании субдистрибьюторов, если это применимо</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Субдистрибьюторы должны пройти комплексную проверку</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Письменные договора должны включать положения о соблюдении нормативных требований и аудите в том же порядке и по тем же стандартам, что и в дистрибьюторских договорах с компанией Medtronic.</a:t>
            </a:r>
          </a:p>
          <a:p>
            <a:pPr marL="285739" indent="-285739" defTabSz="761970" eaLnBrk="0" fontAlgn="base" hangingPunct="0">
              <a:lnSpc>
                <a:spcPct val="150000"/>
              </a:lnSpc>
              <a:spcBef>
                <a:spcPct val="0"/>
              </a:spcBef>
              <a:spcAft>
                <a:spcPct val="0"/>
              </a:spcAft>
              <a:buFont typeface="Arial" panose="020B0604020202020204" pitchFamily="34" charset="0"/>
              <a:buChar char="•"/>
            </a:pPr>
            <a:r>
              <a:rPr lang="ru" altLang="en-US" sz="1600" dirty="0">
                <a:ea typeface="Calibri" panose="020F0502020204030204" pitchFamily="34" charset="0"/>
                <a:cs typeface="Arial" panose="020B0604020202020204" pitchFamily="34" charset="0"/>
              </a:rPr>
              <a:t>Ознакомьте субдистрибьюторов с комплаенс-политикой/ кодексом деловой этики дистрибьютора компании Medtronic</a:t>
            </a:r>
          </a:p>
          <a:p>
            <a:endParaRPr lang="en-US" dirty="0"/>
          </a:p>
        </p:txBody>
      </p:sp>
      <p:sp>
        <p:nvSpPr>
          <p:cNvPr id="8" name="Text Placeholder 7">
            <a:extLst>
              <a:ext uri="{FF2B5EF4-FFF2-40B4-BE49-F238E27FC236}">
                <a16:creationId xmlns:a16="http://schemas.microsoft.com/office/drawing/2014/main" id="{E696C296-A1D2-4C9E-86B8-1AC00D6B3489}"/>
              </a:ext>
            </a:extLst>
          </p:cNvPr>
          <p:cNvSpPr>
            <a:spLocks noGrp="1"/>
          </p:cNvSpPr>
          <p:nvPr>
            <p:ph type="body" sz="quarter" idx="15"/>
          </p:nvPr>
        </p:nvSpPr>
        <p:spPr>
          <a:xfrm>
            <a:off x="4340491" y="572132"/>
            <a:ext cx="3512344" cy="683283"/>
          </a:xfrm>
        </p:spPr>
        <p:txBody>
          <a:bodyPr/>
          <a:lstStyle/>
          <a:p>
            <a:r>
              <a:rPr lang="ru" sz="2000" dirty="0"/>
              <a:t>На что следует обратить внимание </a:t>
            </a:r>
          </a:p>
        </p:txBody>
      </p:sp>
      <p:sp>
        <p:nvSpPr>
          <p:cNvPr id="18" name="Text Placeholder 17">
            <a:extLst>
              <a:ext uri="{FF2B5EF4-FFF2-40B4-BE49-F238E27FC236}">
                <a16:creationId xmlns:a16="http://schemas.microsoft.com/office/drawing/2014/main" id="{2012BE64-1132-4178-AB5D-718905423251}"/>
              </a:ext>
            </a:extLst>
          </p:cNvPr>
          <p:cNvSpPr>
            <a:spLocks noGrp="1"/>
          </p:cNvSpPr>
          <p:nvPr>
            <p:ph sz="quarter" idx="21"/>
          </p:nvPr>
        </p:nvSpPr>
        <p:spPr>
          <a:xfrm>
            <a:off x="4345782" y="1255416"/>
            <a:ext cx="3507052" cy="5133096"/>
          </a:xfrm>
        </p:spPr>
        <p:txBody>
          <a:bodyPr>
            <a:normAutofit fontScale="25000" lnSpcReduction="20000"/>
          </a:bodyPr>
          <a:lstStyle/>
          <a:p>
            <a:pPr marL="285739" indent="-285739">
              <a:lnSpc>
                <a:spcPts val="2333"/>
              </a:lnSpc>
              <a:buFont typeface="Arial" panose="020B0604020202020204" pitchFamily="34" charset="0"/>
              <a:buChar char="•"/>
            </a:pPr>
            <a:r>
              <a:rPr lang="ru" sz="3600" dirty="0">
                <a:cs typeface="Arial" panose="020B0604020202020204" pitchFamily="34" charset="0"/>
              </a:rPr>
              <a:t>Использует ли  дистрибьютор субдистрибьюторов для продажи продукции Medtronic?</a:t>
            </a:r>
          </a:p>
          <a:p>
            <a:pPr marL="285739" indent="-285739">
              <a:lnSpc>
                <a:spcPts val="2333"/>
              </a:lnSpc>
              <a:buFont typeface="Arial" panose="020B0604020202020204" pitchFamily="34" charset="0"/>
              <a:buChar char="•"/>
            </a:pPr>
            <a:r>
              <a:rPr lang="ru" sz="3600" dirty="0">
                <a:cs typeface="Arial" panose="020B0604020202020204" pitchFamily="34" charset="0"/>
              </a:rPr>
              <a:t>Уведомил ли  дистрибьютор компанию Medtronic?</a:t>
            </a:r>
          </a:p>
          <a:p>
            <a:pPr marL="285739" indent="-285739">
              <a:lnSpc>
                <a:spcPts val="2333"/>
              </a:lnSpc>
              <a:buFont typeface="Arial" panose="020B0604020202020204" pitchFamily="34" charset="0"/>
              <a:buChar char="•"/>
            </a:pPr>
            <a:r>
              <a:rPr lang="ru" sz="3600" dirty="0">
                <a:cs typeface="Arial" panose="020B0604020202020204" pitchFamily="34" charset="0"/>
              </a:rPr>
              <a:t>Проводит ли  дистрибьютор комплексную проверку субдистрибьюторов, чтобы убедиться, что они не представляют коррупционного риска?  </a:t>
            </a:r>
          </a:p>
          <a:p>
            <a:pPr marL="285739" indent="-285739">
              <a:lnSpc>
                <a:spcPts val="2333"/>
              </a:lnSpc>
              <a:buFont typeface="Arial" panose="020B0604020202020204" pitchFamily="34" charset="0"/>
              <a:buChar char="•"/>
            </a:pPr>
            <a:r>
              <a:rPr lang="ru" sz="3600" dirty="0">
                <a:cs typeface="Arial" panose="020B0604020202020204" pitchFamily="34" charset="0"/>
              </a:rPr>
              <a:t>Требует ли  дистрибьютор письменные договора с субдистрибьюторами, которые </a:t>
            </a:r>
            <a:r>
              <a:rPr lang="ru" altLang="en-US" sz="3600" dirty="0">
                <a:ea typeface="Calibri" panose="020F0502020204030204" pitchFamily="34" charset="0"/>
                <a:cs typeface="Arial" panose="020B0604020202020204" pitchFamily="34" charset="0"/>
              </a:rPr>
              <a:t>должны включать положения о соблюдении нормативных требований и аудите в том же порядке и по тем же стандартам, что и в дистрибьюторских договорах с компанией Medtronic. </a:t>
            </a:r>
            <a:r>
              <a:rPr lang="ru" sz="3600" dirty="0">
                <a:cs typeface="Arial" panose="020B0604020202020204" pitchFamily="34" charset="0"/>
              </a:rPr>
              <a:t>договор е соглашение?</a:t>
            </a:r>
          </a:p>
          <a:p>
            <a:pPr marL="285739" indent="-285739">
              <a:lnSpc>
                <a:spcPts val="2333"/>
              </a:lnSpc>
              <a:buFont typeface="Arial" panose="020B0604020202020204" pitchFamily="34" charset="0"/>
              <a:buChar char="•"/>
            </a:pPr>
            <a:r>
              <a:rPr lang="ru" sz="3600" dirty="0">
                <a:cs typeface="Arial" panose="020B0604020202020204" pitchFamily="34" charset="0"/>
              </a:rPr>
              <a:t>Следит ли  дистрибьютор за тем, чтобы субдистрибьюторы соблюдали все  требования компании </a:t>
            </a:r>
            <a:r>
              <a:rPr lang="en-US" sz="3600" dirty="0">
                <a:cs typeface="Arial" panose="020B0604020202020204" pitchFamily="34" charset="0"/>
              </a:rPr>
              <a:t>Medtronic </a:t>
            </a:r>
            <a:r>
              <a:rPr lang="ru-RU" sz="3600" dirty="0">
                <a:cs typeface="Arial" panose="020B0604020202020204" pitchFamily="34" charset="0"/>
              </a:rPr>
              <a:t>по </a:t>
            </a:r>
            <a:r>
              <a:rPr lang="ru" sz="3600" dirty="0">
                <a:cs typeface="Arial" panose="020B0604020202020204" pitchFamily="34" charset="0"/>
              </a:rPr>
              <a:t> нормативному  регулированию (комплаенс-требования)?</a:t>
            </a:r>
            <a:endParaRPr lang="en-US" dirty="0"/>
          </a:p>
        </p:txBody>
      </p:sp>
      <p:sp>
        <p:nvSpPr>
          <p:cNvPr id="17" name="Text Placeholder 16">
            <a:extLst>
              <a:ext uri="{FF2B5EF4-FFF2-40B4-BE49-F238E27FC236}">
                <a16:creationId xmlns:a16="http://schemas.microsoft.com/office/drawing/2014/main" id="{594D2FF5-8B1D-47FB-BF21-40A153F41909}"/>
              </a:ext>
            </a:extLst>
          </p:cNvPr>
          <p:cNvSpPr>
            <a:spLocks noGrp="1"/>
          </p:cNvSpPr>
          <p:nvPr>
            <p:ph type="body" sz="quarter" idx="18"/>
          </p:nvPr>
        </p:nvSpPr>
        <p:spPr>
          <a:xfrm>
            <a:off x="8089637" y="793750"/>
            <a:ext cx="3506387" cy="461665"/>
          </a:xfrm>
        </p:spPr>
        <p:txBody>
          <a:bodyPr/>
          <a:lstStyle/>
          <a:p>
            <a:r>
              <a:rPr lang="ru" dirty="0"/>
              <a:t>Справочные материалы</a:t>
            </a:r>
          </a:p>
        </p:txBody>
      </p:sp>
      <p:sp>
        <p:nvSpPr>
          <p:cNvPr id="23" name="Content Placeholder 22">
            <a:extLst>
              <a:ext uri="{FF2B5EF4-FFF2-40B4-BE49-F238E27FC236}">
                <a16:creationId xmlns:a16="http://schemas.microsoft.com/office/drawing/2014/main" id="{BC120ED7-2D48-4C64-AF23-6021F468EB07}"/>
              </a:ext>
            </a:extLst>
          </p:cNvPr>
          <p:cNvSpPr>
            <a:spLocks noGrp="1"/>
          </p:cNvSpPr>
          <p:nvPr>
            <p:ph sz="quarter" idx="22"/>
          </p:nvPr>
        </p:nvSpPr>
        <p:spPr>
          <a:xfrm>
            <a:off x="8089636" y="1655524"/>
            <a:ext cx="3507052" cy="4136558"/>
          </a:xfrm>
        </p:spPr>
        <p:txBody>
          <a:bodyPr>
            <a:normAutofit fontScale="92500"/>
          </a:bodyPr>
          <a:lstStyle/>
          <a:p>
            <a:pPr marL="238115" indent="-238115">
              <a:lnSpc>
                <a:spcPct val="150000"/>
              </a:lnSpc>
              <a:buFont typeface="Arial" panose="020B0604020202020204" pitchFamily="34" charset="0"/>
              <a:buChar char="•"/>
            </a:pPr>
            <a:r>
              <a:rPr lang="ru" sz="1600" dirty="0">
                <a:cs typeface="Effra"/>
              </a:rPr>
              <a:t>Уведомление об использовании субдистрибьюторов</a:t>
            </a:r>
          </a:p>
          <a:p>
            <a:pPr marL="238115" indent="-238115">
              <a:lnSpc>
                <a:spcPct val="150000"/>
              </a:lnSpc>
              <a:buFont typeface="Arial" panose="020B0604020202020204" pitchFamily="34" charset="0"/>
              <a:buChar char="•"/>
            </a:pPr>
            <a:r>
              <a:rPr lang="ru" sz="1600" dirty="0">
                <a:cs typeface="Effra"/>
              </a:rPr>
              <a:t>Комплексная проверка на отсутствие коррупционных рисков</a:t>
            </a:r>
          </a:p>
          <a:p>
            <a:pPr marL="238115" indent="-238115">
              <a:lnSpc>
                <a:spcPct val="150000"/>
              </a:lnSpc>
              <a:buFont typeface="Arial" panose="020B0604020202020204" pitchFamily="34" charset="0"/>
              <a:buChar char="•"/>
            </a:pPr>
            <a:r>
              <a:rPr lang="ru" sz="1600" dirty="0">
                <a:cs typeface="Arial" panose="020B0604020202020204" pitchFamily="34" charset="0"/>
              </a:rPr>
              <a:t>Презентация «Что можно и что нельзя делать»</a:t>
            </a:r>
          </a:p>
          <a:p>
            <a:pPr marL="238115" indent="-238115">
              <a:lnSpc>
                <a:spcPct val="150000"/>
              </a:lnSpc>
              <a:buFont typeface="Arial" panose="020B0604020202020204" pitchFamily="34" charset="0"/>
              <a:buChar char="•"/>
            </a:pPr>
            <a:r>
              <a:rPr lang="ru" sz="1600" dirty="0">
                <a:cs typeface="Effra"/>
              </a:rPr>
              <a:t>Образец Кодекса деловой этики</a:t>
            </a:r>
          </a:p>
          <a:p>
            <a:pPr>
              <a:lnSpc>
                <a:spcPct val="150000"/>
              </a:lnSpc>
            </a:pPr>
            <a:endParaRPr lang="en-US" sz="1600" dirty="0"/>
          </a:p>
          <a:p>
            <a:pPr>
              <a:lnSpc>
                <a:spcPct val="150000"/>
              </a:lnSpc>
            </a:pPr>
            <a:r>
              <a:rPr lang="ru" sz="1600" dirty="0">
                <a:cs typeface="Arial" panose="020B0604020202020204" pitchFamily="34" charset="0"/>
              </a:rPr>
              <a:t> Получить доступ к вышеуказанным документам по ссылке  </a:t>
            </a:r>
            <a:r>
              <a:rPr lang="ru" sz="1600" dirty="0">
                <a:cs typeface="Arial" panose="020B0604020202020204" pitchFamily="34" charset="0"/>
                <a:hlinkClick r:id="rId3"/>
              </a:rPr>
              <a:t>можно здесь</a:t>
            </a:r>
            <a:r>
              <a:rPr lang="ru" sz="1600" dirty="0">
                <a:cs typeface="Arial" panose="020B0604020202020204" pitchFamily="34" charset="0"/>
              </a:rPr>
              <a:t>.</a:t>
            </a:r>
            <a:endParaRPr lang="en-US" dirty="0"/>
          </a:p>
          <a:p>
            <a:pPr>
              <a:lnSpc>
                <a:spcPct val="150000"/>
              </a:lnSpc>
            </a:pPr>
            <a:endParaRPr lang="en-US" dirty="0"/>
          </a:p>
        </p:txBody>
      </p:sp>
      <p:sp>
        <p:nvSpPr>
          <p:cNvPr id="5" name="Footer Placeholder 4">
            <a:extLst>
              <a:ext uri="{FF2B5EF4-FFF2-40B4-BE49-F238E27FC236}">
                <a16:creationId xmlns:a16="http://schemas.microsoft.com/office/drawing/2014/main" id="{4887C697-D81E-4D11-AB14-323C4BE46CD9}"/>
              </a:ext>
            </a:extLst>
          </p:cNvPr>
          <p:cNvSpPr>
            <a:spLocks noGrp="1"/>
          </p:cNvSpPr>
          <p:nvPr>
            <p:ph type="ftr" sz="quarter" idx="10"/>
          </p:nvPr>
        </p:nvSpPr>
        <p:spPr>
          <a:xfrm>
            <a:off x="963083" y="6388511"/>
            <a:ext cx="8770938" cy="128177"/>
          </a:xfrm>
        </p:spPr>
        <p:txBody>
          <a:bodyPr/>
          <a:lstStyle/>
          <a:p>
            <a:pPr defTabSz="380985"/>
            <a:r>
              <a:rPr lang="ru">
                <a:solidFill>
                  <a:srgbClr val="FFFFFF"/>
                </a:solidFill>
                <a:latin typeface="Avenir Next World"/>
              </a:rPr>
              <a:t>Презентация </a:t>
            </a:r>
            <a:r>
              <a:rPr lang="en-US">
                <a:solidFill>
                  <a:srgbClr val="FFFFFF"/>
                </a:solidFill>
                <a:latin typeface="Avenir Next World"/>
              </a:rPr>
              <a:t> </a:t>
            </a:r>
            <a:r>
              <a:rPr lang="ru-RU">
                <a:solidFill>
                  <a:srgbClr val="FFFFFF"/>
                </a:solidFill>
                <a:latin typeface="Avenir Next World"/>
              </a:rPr>
              <a:t>для дистрибьюторов по соблюдению нормативных требований (комплаенс) </a:t>
            </a:r>
            <a:r>
              <a:rPr lang="ru">
                <a:solidFill>
                  <a:srgbClr val="FFFFFF"/>
                </a:solidFill>
                <a:latin typeface="Avenir Next World"/>
              </a:rPr>
              <a:t> -  2023 г. – </a:t>
            </a:r>
            <a:r>
              <a:rPr lang="en-US">
                <a:solidFill>
                  <a:srgbClr val="FFFFFF"/>
                </a:solidFill>
                <a:latin typeface="Avenir Next World"/>
              </a:rPr>
              <a:t> </a:t>
            </a:r>
            <a:r>
              <a:rPr lang="ru-RU">
                <a:solidFill>
                  <a:srgbClr val="FFFFFF"/>
                </a:solidFill>
                <a:latin typeface="Avenir Next World"/>
              </a:rPr>
              <a:t>для общественности</a:t>
            </a:r>
            <a:endParaRPr lang="ru" dirty="0">
              <a:solidFill>
                <a:srgbClr val="FFFFFF"/>
              </a:solidFill>
              <a:latin typeface="Avenir Next World"/>
            </a:endParaRPr>
          </a:p>
        </p:txBody>
      </p:sp>
    </p:spTree>
    <p:extLst>
      <p:ext uri="{BB962C8B-B14F-4D97-AF65-F5344CB8AC3E}">
        <p14:creationId xmlns:p14="http://schemas.microsoft.com/office/powerpoint/2010/main" val="2763767280"/>
      </p:ext>
    </p:extLst>
  </p:cSld>
  <p:clrMapOvr>
    <a:masterClrMapping/>
  </p:clrMapOvr>
</p:sld>
</file>

<file path=ppt/theme/theme1.xml><?xml version="1.0" encoding="utf-8"?>
<a:theme xmlns:a="http://schemas.openxmlformats.org/drawingml/2006/main" name="Medtronic Theme">
  <a:themeElements>
    <a:clrScheme name="Custom 16">
      <a:dk1>
        <a:srgbClr val="FFFFFF"/>
      </a:dk1>
      <a:lt1>
        <a:srgbClr val="140F4B"/>
      </a:lt1>
      <a:dk2>
        <a:srgbClr val="4A7DFF"/>
      </a:dk2>
      <a:lt2>
        <a:srgbClr val="F2F2F2"/>
      </a:lt2>
      <a:accent1>
        <a:srgbClr val="0FC9F7"/>
      </a:accent1>
      <a:accent2>
        <a:srgbClr val="00DCB9"/>
      </a:accent2>
      <a:accent3>
        <a:srgbClr val="7ECA2A"/>
      </a:accent3>
      <a:accent4>
        <a:srgbClr val="FFAD00"/>
      </a:accent4>
      <a:accent5>
        <a:srgbClr val="ED002A"/>
      </a:accent5>
      <a:accent6>
        <a:srgbClr val="E5057F"/>
      </a:accent6>
      <a:hlink>
        <a:srgbClr val="4A7DFF"/>
      </a:hlink>
      <a:folHlink>
        <a:srgbClr val="DD57D4"/>
      </a:folHlink>
    </a:clrScheme>
    <a:fontScheme name="medtronic">
      <a:majorFont>
        <a:latin typeface="Avenir Next World"/>
        <a:ea typeface=""/>
        <a:cs typeface=""/>
      </a:majorFont>
      <a:minorFont>
        <a:latin typeface="Avenir Next Wor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37160" tIns="137160" rIns="137160" bIns="137160" rtlCol="0" anchor="t"/>
      <a:lstStyle>
        <a:defPPr algn="l">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Purple">
      <a:srgbClr val="C529BB"/>
    </a:custClr>
    <a:custClr name="Purple, Lighter 80%">
      <a:srgbClr val="F4C7F1"/>
    </a:custClr>
    <a:custClr name="Purple, Lighter 40%">
      <a:srgbClr val="E88FE2"/>
    </a:custClr>
    <a:custClr name="Purple, Lighter 60%">
      <a:srgbClr val="DD57D4"/>
    </a:custClr>
    <a:custClr name="Purple, Darker 25%">
      <a:srgbClr val="951F8D"/>
    </a:custClr>
    <a:custClr name="Purple, Darker 50%">
      <a:srgbClr val="63145E"/>
    </a:custClr>
    <a:custClr name="blank">
      <a:srgbClr val="FFFFFF"/>
    </a:custClr>
    <a:custClr name="blank">
      <a:srgbClr val="FFFFFF"/>
    </a:custClr>
    <a:custClr name="blank">
      <a:srgbClr val="FFFFFF"/>
    </a:custClr>
    <a:custClr name="blank">
      <a:srgbClr val="FFFFFF"/>
    </a:custClr>
    <a:custClr name="Lavender">
      <a:srgbClr val="654BDD"/>
    </a:custClr>
    <a:custClr name="Lavender, Lighter 80%">
      <a:srgbClr val="D9D2F6"/>
    </a:custClr>
    <a:custClr name="Lavender, Lighter 40%">
      <a:srgbClr val="B2A5EE"/>
    </a:custClr>
    <a:custClr name="Lavender, Lighter 60%">
      <a:srgbClr val="8C78E5"/>
    </a:custClr>
    <a:custClr name="Lavender, Darker 25%">
      <a:srgbClr val="3F23BA"/>
    </a:custClr>
    <a:custClr name="Lavender, Darker 50%">
      <a:srgbClr val="2A187C"/>
    </a:custClr>
    <a:custClr name="blank">
      <a:srgbClr val="FFFFFF"/>
    </a:custClr>
    <a:custClr name="blank">
      <a:srgbClr val="FFFFFF"/>
    </a:custClr>
    <a:custClr name="blank">
      <a:srgbClr val="FFFFFF"/>
    </a:custClr>
    <a:custClr name="blank">
      <a:srgbClr val="FFFFFF"/>
    </a:custClr>
    <a:custClr name="Brown">
      <a:srgbClr val="7B4D35"/>
    </a:custClr>
    <a:custClr name="Brown, Lighter 80%">
      <a:srgbClr val="E6D1C5"/>
    </a:custClr>
    <a:custClr name="Brown, Lighter 40%">
      <a:srgbClr val="CDA28B"/>
    </a:custClr>
    <a:custClr name="Brown, Lighter 60%">
      <a:srgbClr val="B47451"/>
    </a:custClr>
    <a:custClr name="Brown, Darker 25%">
      <a:srgbClr val="5E3B28"/>
    </a:custClr>
    <a:custClr name="Brown, Darker 50%">
      <a:srgbClr val="3E271B"/>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oc-temp-dk-16x9" id="{A289735D-0657-4766-80C0-2BDDEBC4F5F8}" vid="{0B1AA363-71AA-4CB8-917C-2D057E6AB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7578a5c-4d94-43f6-816f-eb134293327a" xsi:nil="true"/>
    <lcf76f155ced4ddcb4097134ff3c332f xmlns="98860760-3cce-4d77-bd54-22ad93036db4">
      <Terms xmlns="http://schemas.microsoft.com/office/infopath/2007/PartnerControls"/>
    </lcf76f155ced4ddcb4097134ff3c332f>
    <SharedWithUsers xmlns="47578a5c-4d94-43f6-816f-eb134293327a">
      <UserInfo>
        <DisplayName/>
        <AccountId xsi:nil="true"/>
        <AccountType/>
      </UserInfo>
    </SharedWithUsers>
    <MediaLengthInSeconds xmlns="98860760-3cce-4d77-bd54-22ad93036d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1B7FA62386AE4FB7E5DFFE9EE35B91" ma:contentTypeVersion="12" ma:contentTypeDescription="Create a new document." ma:contentTypeScope="" ma:versionID="7e44c0c6f57ffbd2fe9fd3b879f6fac3">
  <xsd:schema xmlns:xsd="http://www.w3.org/2001/XMLSchema" xmlns:xs="http://www.w3.org/2001/XMLSchema" xmlns:p="http://schemas.microsoft.com/office/2006/metadata/properties" xmlns:ns2="98860760-3cce-4d77-bd54-22ad93036db4" xmlns:ns3="47578a5c-4d94-43f6-816f-eb134293327a" targetNamespace="http://schemas.microsoft.com/office/2006/metadata/properties" ma:root="true" ma:fieldsID="7bfc29421a1bfd84ba5799d0047e10d8" ns2:_="" ns3:_="">
    <xsd:import namespace="98860760-3cce-4d77-bd54-22ad93036db4"/>
    <xsd:import namespace="47578a5c-4d94-43f6-816f-eb13429332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60760-3cce-4d77-bd54-22ad9303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bdff84-a4da-460b-8613-303c0b90a24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78a5c-4d94-43f6-816f-eb1342933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73114f-6f63-4652-8e33-ff0f0f8fcc40}" ma:internalName="TaxCatchAll" ma:showField="CatchAllData" ma:web="47578a5c-4d94-43f6-816f-eb134293327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AF8415-00A8-4C76-A6E7-2445D2BC4D38}">
  <ds:schemaRefs>
    <ds:schemaRef ds:uri="http://schemas.microsoft.com/sharepoint/v3/contenttype/forms"/>
  </ds:schemaRefs>
</ds:datastoreItem>
</file>

<file path=customXml/itemProps2.xml><?xml version="1.0" encoding="utf-8"?>
<ds:datastoreItem xmlns:ds="http://schemas.openxmlformats.org/officeDocument/2006/customXml" ds:itemID="{87ECAEFD-1119-4FC3-B3AA-0B410B649BC7}">
  <ds:schemaRef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47578a5c-4d94-43f6-816f-eb134293327a"/>
    <ds:schemaRef ds:uri="98860760-3cce-4d77-bd54-22ad93036db4"/>
    <ds:schemaRef ds:uri="http://www.w3.org/XML/1998/namespace"/>
  </ds:schemaRefs>
</ds:datastoreItem>
</file>

<file path=customXml/itemProps3.xml><?xml version="1.0" encoding="utf-8"?>
<ds:datastoreItem xmlns:ds="http://schemas.openxmlformats.org/officeDocument/2006/customXml" ds:itemID="{672E1E59-6693-4BDE-9625-4F1280C2E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60760-3cce-4d77-bd54-22ad93036db4"/>
    <ds:schemaRef ds:uri="47578a5c-4d94-43f6-816f-eb1342933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2219</Words>
  <Application>Microsoft Office PowerPoint</Application>
  <PresentationFormat>Widescreen</PresentationFormat>
  <Paragraphs>252</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Avenir Next World Demi</vt:lpstr>
      <vt:lpstr>Wingdings</vt:lpstr>
      <vt:lpstr>Effra</vt:lpstr>
      <vt:lpstr>Arial</vt:lpstr>
      <vt:lpstr>Avenir Next World</vt:lpstr>
      <vt:lpstr>Avenir Next World Thin</vt:lpstr>
      <vt:lpstr>Calibri</vt:lpstr>
      <vt:lpstr>Effra Light</vt:lpstr>
      <vt:lpstr>Medtronic Theme</vt:lpstr>
      <vt:lpstr>Презентация для дистрибьюторов по соблюдению нормативных требований (комплаенс)</vt:lpstr>
      <vt:lpstr>Оглавление</vt:lpstr>
      <vt:lpstr>PowerPoint Presentation</vt:lpstr>
      <vt:lpstr>Нормативные требования (комплаенс) компании Medtronic</vt:lpstr>
      <vt:lpstr>Нормативные требования (комплаенс)</vt:lpstr>
      <vt:lpstr>Ответственный руководитель дистрибьютора по соблюдению нормативных требований</vt:lpstr>
      <vt:lpstr>Политика по нормативному регулированию (комплаенс-политика)</vt:lpstr>
      <vt:lpstr>Обучение (тренинг) по соблюдению нормативных требований (комплаенс)</vt:lpstr>
      <vt:lpstr>Субдистрибьюторы</vt:lpstr>
      <vt:lpstr>Бухгалтерские книги и бухгалтерские записи</vt:lpstr>
      <vt:lpstr>Требования по качеству продукции Medtronic</vt:lpstr>
      <vt:lpstr>Конфликт интересов</vt:lpstr>
      <vt:lpstr>Заключение </vt:lpstr>
      <vt:lpstr>Контакты по вопросам нормативных требований (комплаенса)  по международным каналам сбыта продукции </vt:lpstr>
      <vt:lpstr>Спасибо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дистрибьютора по соблюдению нормативных требований</dc:title>
  <dc:creator>Samaniego, Paola</dc:creator>
  <cp:lastModifiedBy>Samaniego, Paola</cp:lastModifiedBy>
  <cp:revision>6</cp:revision>
  <dcterms:created xsi:type="dcterms:W3CDTF">2023-05-26T16:47:13Z</dcterms:created>
  <dcterms:modified xsi:type="dcterms:W3CDTF">2023-12-26T16:13:36Z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0x010100831B7FA62386AE4FB7E5DFFE9EE35B91</vt:lpwstr>
  </property>
  <property fmtid="{D5CDD505-2E9C-101B-9397-08002B2CF9AE}" pid="3" name="Order">
    <vt:r8>978200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