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sldIdLst>
    <p:sldId id="490" r:id="rId5"/>
    <p:sldId id="450" r:id="rId6"/>
    <p:sldId id="343" r:id="rId7"/>
    <p:sldId id="384" r:id="rId8"/>
    <p:sldId id="387" r:id="rId9"/>
    <p:sldId id="290" r:id="rId10"/>
    <p:sldId id="491" r:id="rId11"/>
    <p:sldId id="304" r:id="rId12"/>
    <p:sldId id="492" r:id="rId13"/>
    <p:sldId id="493" r:id="rId14"/>
    <p:sldId id="494" r:id="rId15"/>
    <p:sldId id="495" r:id="rId16"/>
    <p:sldId id="385" r:id="rId17"/>
    <p:sldId id="396" r:id="rId18"/>
    <p:sldId id="468" r:id="rId19"/>
  </p:sldIdLst>
  <p:sldSz cx="12192000" cy="6858000"/>
  <p:notesSz cx="6858000" cy="9144000"/>
  <p:embeddedFontLst>
    <p:embeddedFont>
      <p:font typeface="Avenir Next World" panose="020B0503020202020204" pitchFamily="34" charset="0"/>
      <p:regular r:id="rId21"/>
      <p:bold r:id="rId22"/>
      <p:italic r:id="rId23"/>
      <p:boldItalic r:id="rId24"/>
    </p:embeddedFont>
    <p:embeddedFont>
      <p:font typeface="Avenir Next World Demi" panose="020B0703020202020204" pitchFamily="34" charset="0"/>
      <p:bold r:id="rId25"/>
      <p:boldItalic r:id="rId26"/>
    </p:embeddedFont>
    <p:embeddedFont>
      <p:font typeface="Avenir Next World Thin" panose="020B0303020202020204" pitchFamily="34" charset="0"/>
      <p:regular r:id="rId27"/>
      <p:italic r:id="rId28"/>
    </p:embeddedFont>
    <p:embeddedFont>
      <p:font typeface="Calibri" panose="020F0502020204030204" pitchFamily="34" charset="0"/>
      <p:regular r:id="rId29"/>
      <p:bold r:id="rId30"/>
      <p:italic r:id="rId31"/>
      <p:boldItalic r:id="rId32"/>
    </p:embeddedFont>
    <p:embeddedFont>
      <p:font typeface="Effra" panose="020B0603020203020204" pitchFamily="34" charset="0"/>
      <p:regular r:id="rId33"/>
      <p:bold r:id="rId34"/>
      <p:italic r:id="rId35"/>
      <p:boldItalic r:id="rId36"/>
    </p:embeddedFont>
    <p:embeddedFont>
      <p:font typeface="Effra Light" panose="020B0403020203020204" pitchFamily="34" charset="0"/>
      <p:regular r:id="rId37"/>
      <p:italic r:id="rId3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iego, Paola" userId="dd7f2f13-e23e-436c-a799-7c39c2daa840" providerId="ADAL" clId="{F4558996-742A-4C65-B7DF-055D283BD337}"/>
    <pc:docChg chg="custSel modSld">
      <pc:chgData name="Samaniego, Paola" userId="dd7f2f13-e23e-436c-a799-7c39c2daa840" providerId="ADAL" clId="{F4558996-742A-4C65-B7DF-055D283BD337}" dt="2023-11-29T18:34:53.014" v="112" actId="6549"/>
      <pc:docMkLst>
        <pc:docMk/>
      </pc:docMkLst>
      <pc:sldChg chg="modSp mod">
        <pc:chgData name="Samaniego, Paola" userId="dd7f2f13-e23e-436c-a799-7c39c2daa840" providerId="ADAL" clId="{F4558996-742A-4C65-B7DF-055D283BD337}" dt="2023-11-29T18:34:03.775" v="2" actId="27636"/>
        <pc:sldMkLst>
          <pc:docMk/>
          <pc:sldMk cId="1356397136" sldId="290"/>
        </pc:sldMkLst>
        <pc:spChg chg="mod">
          <ac:chgData name="Samaniego, Paola" userId="dd7f2f13-e23e-436c-a799-7c39c2daa840" providerId="ADAL" clId="{F4558996-742A-4C65-B7DF-055D283BD337}" dt="2023-11-29T18:34:03.775" v="2" actId="27636"/>
          <ac:spMkLst>
            <pc:docMk/>
            <pc:sldMk cId="1356397136" sldId="290"/>
            <ac:spMk id="14" creationId="{DFE971F7-A82C-4624-9BDE-B6C8E802A535}"/>
          </ac:spMkLst>
        </pc:spChg>
      </pc:sldChg>
      <pc:sldChg chg="modSp mod">
        <pc:chgData name="Samaniego, Paola" userId="dd7f2f13-e23e-436c-a799-7c39c2daa840" providerId="ADAL" clId="{F4558996-742A-4C65-B7DF-055D283BD337}" dt="2023-11-29T18:33:57.650" v="0" actId="6549"/>
        <pc:sldMkLst>
          <pc:docMk/>
          <pc:sldMk cId="1472915279" sldId="387"/>
        </pc:sldMkLst>
        <pc:graphicFrameChg chg="modGraphic">
          <ac:chgData name="Samaniego, Paola" userId="dd7f2f13-e23e-436c-a799-7c39c2daa840" providerId="ADAL" clId="{F4558996-742A-4C65-B7DF-055D283BD337}" dt="2023-11-29T18:33:57.650" v="0" actId="6549"/>
          <ac:graphicFrameMkLst>
            <pc:docMk/>
            <pc:sldMk cId="1472915279" sldId="387"/>
            <ac:graphicFrameMk id="9" creationId="{5DC8B312-AF35-4EDC-82F2-150C7D4209BE}"/>
          </ac:graphicFrameMkLst>
        </pc:graphicFrameChg>
      </pc:sldChg>
      <pc:sldChg chg="modSp mod">
        <pc:chgData name="Samaniego, Paola" userId="dd7f2f13-e23e-436c-a799-7c39c2daa840" providerId="ADAL" clId="{F4558996-742A-4C65-B7DF-055D283BD337}" dt="2023-11-29T18:34:19.751" v="64" actId="5793"/>
        <pc:sldMkLst>
          <pc:docMk/>
          <pc:sldMk cId="1726112360" sldId="491"/>
        </pc:sldMkLst>
        <pc:spChg chg="mod">
          <ac:chgData name="Samaniego, Paola" userId="dd7f2f13-e23e-436c-a799-7c39c2daa840" providerId="ADAL" clId="{F4558996-742A-4C65-B7DF-055D283BD337}" dt="2023-11-29T18:34:19.751" v="64" actId="5793"/>
          <ac:spMkLst>
            <pc:docMk/>
            <pc:sldMk cId="1726112360" sldId="491"/>
            <ac:spMk id="14" creationId="{DFE971F7-A82C-4624-9BDE-B6C8E802A535}"/>
          </ac:spMkLst>
        </pc:spChg>
      </pc:sldChg>
      <pc:sldChg chg="modSp mod">
        <pc:chgData name="Samaniego, Paola" userId="dd7f2f13-e23e-436c-a799-7c39c2daa840" providerId="ADAL" clId="{F4558996-742A-4C65-B7DF-055D283BD337}" dt="2023-11-29T18:34:29.578" v="80" actId="6549"/>
        <pc:sldMkLst>
          <pc:docMk/>
          <pc:sldMk cId="2763767280" sldId="492"/>
        </pc:sldMkLst>
        <pc:spChg chg="mod">
          <ac:chgData name="Samaniego, Paola" userId="dd7f2f13-e23e-436c-a799-7c39c2daa840" providerId="ADAL" clId="{F4558996-742A-4C65-B7DF-055D283BD337}" dt="2023-11-29T18:34:29.578" v="80" actId="6549"/>
          <ac:spMkLst>
            <pc:docMk/>
            <pc:sldMk cId="2763767280" sldId="492"/>
            <ac:spMk id="16" creationId="{6ACE220B-440B-4408-91EE-2FAE076D2D28}"/>
          </ac:spMkLst>
        </pc:spChg>
      </pc:sldChg>
      <pc:sldChg chg="modSp mod">
        <pc:chgData name="Samaniego, Paola" userId="dd7f2f13-e23e-436c-a799-7c39c2daa840" providerId="ADAL" clId="{F4558996-742A-4C65-B7DF-055D283BD337}" dt="2023-11-29T18:34:44.554" v="94" actId="6549"/>
        <pc:sldMkLst>
          <pc:docMk/>
          <pc:sldMk cId="345595451" sldId="494"/>
        </pc:sldMkLst>
        <pc:spChg chg="mod">
          <ac:chgData name="Samaniego, Paola" userId="dd7f2f13-e23e-436c-a799-7c39c2daa840" providerId="ADAL" clId="{F4558996-742A-4C65-B7DF-055D283BD337}" dt="2023-11-29T18:34:44.554" v="94" actId="6549"/>
          <ac:spMkLst>
            <pc:docMk/>
            <pc:sldMk cId="345595451" sldId="494"/>
            <ac:spMk id="18" creationId="{2012BE64-1132-4178-AB5D-718905423251}"/>
          </ac:spMkLst>
        </pc:spChg>
      </pc:sldChg>
      <pc:sldChg chg="modSp mod">
        <pc:chgData name="Samaniego, Paola" userId="dd7f2f13-e23e-436c-a799-7c39c2daa840" providerId="ADAL" clId="{F4558996-742A-4C65-B7DF-055D283BD337}" dt="2023-11-29T18:34:53.014" v="112" actId="6549"/>
        <pc:sldMkLst>
          <pc:docMk/>
          <pc:sldMk cId="2933166103" sldId="495"/>
        </pc:sldMkLst>
        <pc:spChg chg="mod">
          <ac:chgData name="Samaniego, Paola" userId="dd7f2f13-e23e-436c-a799-7c39c2daa840" providerId="ADAL" clId="{F4558996-742A-4C65-B7DF-055D283BD337}" dt="2023-11-29T18:34:53.014" v="112" actId="6549"/>
          <ac:spMkLst>
            <pc:docMk/>
            <pc:sldMk cId="2933166103" sldId="495"/>
            <ac:spMk id="18" creationId="{2012BE64-1132-4178-AB5D-718905423251}"/>
          </ac:spMkLst>
        </pc:spChg>
      </pc:sldChg>
    </pc:docChg>
  </pc:docChgLst>
  <pc:docChgLst>
    <pc:chgData name="Cuevas, Carina" userId="ebb6adc5-b4b1-4733-afa4-4344c0787b97" providerId="ADAL" clId="{8B10C9FE-5277-411E-A292-1115D6AA85CA}"/>
    <pc:docChg chg="undo custSel modSld">
      <pc:chgData name="Cuevas, Carina" userId="ebb6adc5-b4b1-4733-afa4-4344c0787b97" providerId="ADAL" clId="{8B10C9FE-5277-411E-A292-1115D6AA85CA}" dt="2023-11-06T18:09:37.526" v="267" actId="20577"/>
      <pc:docMkLst>
        <pc:docMk/>
      </pc:docMkLst>
      <pc:sldChg chg="modSp mod">
        <pc:chgData name="Cuevas, Carina" userId="ebb6adc5-b4b1-4733-afa4-4344c0787b97" providerId="ADAL" clId="{8B10C9FE-5277-411E-A292-1115D6AA85CA}" dt="2023-11-06T17:45:48.470" v="52" actId="20577"/>
        <pc:sldMkLst>
          <pc:docMk/>
          <pc:sldMk cId="1356397136" sldId="290"/>
        </pc:sldMkLst>
        <pc:spChg chg="mod">
          <ac:chgData name="Cuevas, Carina" userId="ebb6adc5-b4b1-4733-afa4-4344c0787b97" providerId="ADAL" clId="{8B10C9FE-5277-411E-A292-1115D6AA85CA}" dt="2023-11-06T17:45:48.470" v="52" actId="20577"/>
          <ac:spMkLst>
            <pc:docMk/>
            <pc:sldMk cId="1356397136" sldId="290"/>
            <ac:spMk id="14" creationId="{DFE971F7-A82C-4624-9BDE-B6C8E802A535}"/>
          </ac:spMkLst>
        </pc:spChg>
      </pc:sldChg>
      <pc:sldChg chg="modSp mod">
        <pc:chgData name="Cuevas, Carina" userId="ebb6adc5-b4b1-4733-afa4-4344c0787b97" providerId="ADAL" clId="{8B10C9FE-5277-411E-A292-1115D6AA85CA}" dt="2023-11-06T17:43:13.574" v="32" actId="20577"/>
        <pc:sldMkLst>
          <pc:docMk/>
          <pc:sldMk cId="1472915279" sldId="387"/>
        </pc:sldMkLst>
        <pc:graphicFrameChg chg="mod modGraphic">
          <ac:chgData name="Cuevas, Carina" userId="ebb6adc5-b4b1-4733-afa4-4344c0787b97" providerId="ADAL" clId="{8B10C9FE-5277-411E-A292-1115D6AA85CA}" dt="2023-11-06T17:43:13.574" v="32" actId="20577"/>
          <ac:graphicFrameMkLst>
            <pc:docMk/>
            <pc:sldMk cId="1472915279" sldId="387"/>
            <ac:graphicFrameMk id="9" creationId="{5DC8B312-AF35-4EDC-82F2-150C7D4209BE}"/>
          </ac:graphicFrameMkLst>
        </pc:graphicFrameChg>
      </pc:sldChg>
      <pc:sldChg chg="modSp mod">
        <pc:chgData name="Cuevas, Carina" userId="ebb6adc5-b4b1-4733-afa4-4344c0787b97" providerId="ADAL" clId="{8B10C9FE-5277-411E-A292-1115D6AA85CA}" dt="2023-11-06T17:56:27.358" v="144" actId="20577"/>
        <pc:sldMkLst>
          <pc:docMk/>
          <pc:sldMk cId="1726112360" sldId="491"/>
        </pc:sldMkLst>
        <pc:spChg chg="mod">
          <ac:chgData name="Cuevas, Carina" userId="ebb6adc5-b4b1-4733-afa4-4344c0787b97" providerId="ADAL" clId="{8B10C9FE-5277-411E-A292-1115D6AA85CA}" dt="2023-11-06T17:56:27.358" v="144" actId="20577"/>
          <ac:spMkLst>
            <pc:docMk/>
            <pc:sldMk cId="1726112360" sldId="491"/>
            <ac:spMk id="14" creationId="{DFE971F7-A82C-4624-9BDE-B6C8E802A535}"/>
          </ac:spMkLst>
        </pc:spChg>
      </pc:sldChg>
      <pc:sldChg chg="modSp mod">
        <pc:chgData name="Cuevas, Carina" userId="ebb6adc5-b4b1-4733-afa4-4344c0787b97" providerId="ADAL" clId="{8B10C9FE-5277-411E-A292-1115D6AA85CA}" dt="2023-11-06T18:04:02.295" v="209" actId="27636"/>
        <pc:sldMkLst>
          <pc:docMk/>
          <pc:sldMk cId="2763767280" sldId="492"/>
        </pc:sldMkLst>
        <pc:spChg chg="mod">
          <ac:chgData name="Cuevas, Carina" userId="ebb6adc5-b4b1-4733-afa4-4344c0787b97" providerId="ADAL" clId="{8B10C9FE-5277-411E-A292-1115D6AA85CA}" dt="2023-11-06T18:04:02.295" v="209" actId="27636"/>
          <ac:spMkLst>
            <pc:docMk/>
            <pc:sldMk cId="2763767280" sldId="492"/>
            <ac:spMk id="16" creationId="{6ACE220B-440B-4408-91EE-2FAE076D2D28}"/>
          </ac:spMkLst>
        </pc:spChg>
      </pc:sldChg>
      <pc:sldChg chg="modSp mod">
        <pc:chgData name="Cuevas, Carina" userId="ebb6adc5-b4b1-4733-afa4-4344c0787b97" providerId="ADAL" clId="{8B10C9FE-5277-411E-A292-1115D6AA85CA}" dt="2023-11-06T18:06:13.087" v="225" actId="20577"/>
        <pc:sldMkLst>
          <pc:docMk/>
          <pc:sldMk cId="345595451" sldId="494"/>
        </pc:sldMkLst>
        <pc:spChg chg="mod">
          <ac:chgData name="Cuevas, Carina" userId="ebb6adc5-b4b1-4733-afa4-4344c0787b97" providerId="ADAL" clId="{8B10C9FE-5277-411E-A292-1115D6AA85CA}" dt="2023-11-06T18:06:13.087" v="225" actId="20577"/>
          <ac:spMkLst>
            <pc:docMk/>
            <pc:sldMk cId="345595451" sldId="494"/>
            <ac:spMk id="18" creationId="{2012BE64-1132-4178-AB5D-718905423251}"/>
          </ac:spMkLst>
        </pc:spChg>
      </pc:sldChg>
      <pc:sldChg chg="modSp mod">
        <pc:chgData name="Cuevas, Carina" userId="ebb6adc5-b4b1-4733-afa4-4344c0787b97" providerId="ADAL" clId="{8B10C9FE-5277-411E-A292-1115D6AA85CA}" dt="2023-11-06T18:09:37.526" v="267" actId="20577"/>
        <pc:sldMkLst>
          <pc:docMk/>
          <pc:sldMk cId="2933166103" sldId="495"/>
        </pc:sldMkLst>
        <pc:spChg chg="mod">
          <ac:chgData name="Cuevas, Carina" userId="ebb6adc5-b4b1-4733-afa4-4344c0787b97" providerId="ADAL" clId="{8B10C9FE-5277-411E-A292-1115D6AA85CA}" dt="2023-11-06T18:09:37.526" v="267" actId="20577"/>
          <ac:spMkLst>
            <pc:docMk/>
            <pc:sldMk cId="2933166103" sldId="495"/>
            <ac:spMk id="18" creationId="{2012BE64-1132-4178-AB5D-718905423251}"/>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81120-9759-472D-AD02-928847D6B5E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D07B97E-7914-4A91-B50A-E8E993D36063}">
      <dgm:prSet phldrT="[Text]" phldr="1"/>
      <dgm:spPr/>
      <dgm:t>
        <a:bodyPr/>
        <a:lstStyle/>
        <a:p>
          <a:endParaRPr lang="es-PE" dirty="0"/>
        </a:p>
      </dgm:t>
    </dgm:pt>
    <dgm:pt modelId="{89E73833-34B2-4121-9795-844895145F0B}" type="sibTrans" cxnId="{9AB14B93-D38C-45BF-8F86-150402259120}">
      <dgm:prSet/>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es-PE"/>
        </a:p>
      </dgm:t>
    </dgm:pt>
    <dgm:pt modelId="{F7E12288-48AE-48FF-9DD9-6241EA7A1129}" type="parTrans" cxnId="{9AB14B93-D38C-45BF-8F86-150402259120}">
      <dgm:prSet/>
      <dgm:spPr/>
      <dgm:t>
        <a:bodyPr/>
        <a:lstStyle/>
        <a:p>
          <a:endParaRPr lang="es-PE"/>
        </a:p>
      </dgm:t>
    </dgm:pt>
    <dgm:pt modelId="{D2C7806D-5361-454D-8D86-D8024ECA5928}" type="pres">
      <dgm:prSet presAssocID="{78A81120-9759-472D-AD02-928847D6B5EB}" presName="Name0" presStyleCnt="0">
        <dgm:presLayoutVars>
          <dgm:chMax val="7"/>
          <dgm:chPref val="7"/>
          <dgm:dir/>
        </dgm:presLayoutVars>
      </dgm:prSet>
      <dgm:spPr/>
    </dgm:pt>
    <dgm:pt modelId="{ACD3892C-9878-49CC-AD5A-DBFC9E77E36A}" type="pres">
      <dgm:prSet presAssocID="{78A81120-9759-472D-AD02-928847D6B5EB}" presName="Name1" presStyleCnt="0"/>
      <dgm:spPr/>
    </dgm:pt>
    <dgm:pt modelId="{90978CDE-192A-4B33-8032-54851DF27E18}" type="pres">
      <dgm:prSet presAssocID="{89E73833-34B2-4121-9795-844895145F0B}" presName="picture_1" presStyleCnt="0"/>
      <dgm:spPr/>
    </dgm:pt>
    <dgm:pt modelId="{244020F1-A11C-4067-8DD3-4E5E92B0E437}" type="pres">
      <dgm:prSet presAssocID="{89E73833-34B2-4121-9795-844895145F0B}" presName="pictureRepeatNode" presStyleLbl="alignImgPlace1" presStyleIdx="0" presStyleCnt="1" custScaleX="112821" custScaleY="112821" custLinFactNeighborX="12082" custLinFactNeighborY="-479"/>
      <dgm:spPr/>
    </dgm:pt>
    <dgm:pt modelId="{1B20ED16-DFEB-4C9A-A94E-7A1406333A70}" type="pres">
      <dgm:prSet presAssocID="{7D07B97E-7914-4A91-B50A-E8E993D36063}" presName="text_1" presStyleLbl="node1" presStyleIdx="0" presStyleCnt="0" custLinFactX="-90062" custLinFactY="32750" custLinFactNeighborX="-100000" custLinFactNeighborY="100000">
        <dgm:presLayoutVars>
          <dgm:bulletEnabled val="1"/>
        </dgm:presLayoutVars>
      </dgm:prSet>
      <dgm:spPr/>
    </dgm:pt>
  </dgm:ptLst>
  <dgm:cxnLst>
    <dgm:cxn modelId="{3592848A-C1EE-4045-99C5-E0FE26620035}" type="presOf" srcId="{78A81120-9759-472D-AD02-928847D6B5EB}" destId="{D2C7806D-5361-454D-8D86-D8024ECA5928}" srcOrd="0" destOrd="0" presId="urn:microsoft.com/office/officeart/2008/layout/CircularPictureCallout"/>
    <dgm:cxn modelId="{9AB14B93-D38C-45BF-8F86-150402259120}" srcId="{78A81120-9759-472D-AD02-928847D6B5EB}" destId="{7D07B97E-7914-4A91-B50A-E8E993D36063}" srcOrd="0" destOrd="0" parTransId="{F7E12288-48AE-48FF-9DD9-6241EA7A1129}" sibTransId="{89E73833-34B2-4121-9795-844895145F0B}"/>
    <dgm:cxn modelId="{747B7CA2-5814-41BE-B822-7B1B15D1B458}" type="presOf" srcId="{7D07B97E-7914-4A91-B50A-E8E993D36063}" destId="{1B20ED16-DFEB-4C9A-A94E-7A1406333A70}" srcOrd="0" destOrd="0" presId="urn:microsoft.com/office/officeart/2008/layout/CircularPictureCallout"/>
    <dgm:cxn modelId="{850CD0CF-83DE-45DA-8888-DDB3554A12A0}" type="presOf" srcId="{89E73833-34B2-4121-9795-844895145F0B}" destId="{244020F1-A11C-4067-8DD3-4E5E92B0E437}" srcOrd="0" destOrd="0" presId="urn:microsoft.com/office/officeart/2008/layout/CircularPictureCallout"/>
    <dgm:cxn modelId="{F2979EE7-7176-4795-8374-30954981AD7F}" type="presParOf" srcId="{D2C7806D-5361-454D-8D86-D8024ECA5928}" destId="{ACD3892C-9878-49CC-AD5A-DBFC9E77E36A}" srcOrd="0" destOrd="0" presId="urn:microsoft.com/office/officeart/2008/layout/CircularPictureCallout"/>
    <dgm:cxn modelId="{5561DED4-AAAB-4F87-A144-7BCEB340A839}" type="presParOf" srcId="{ACD3892C-9878-49CC-AD5A-DBFC9E77E36A}" destId="{90978CDE-192A-4B33-8032-54851DF27E18}" srcOrd="0" destOrd="0" presId="urn:microsoft.com/office/officeart/2008/layout/CircularPictureCallout"/>
    <dgm:cxn modelId="{935B35D4-21D0-4DB3-A479-213F7B61A0D0}" type="presParOf" srcId="{90978CDE-192A-4B33-8032-54851DF27E18}" destId="{244020F1-A11C-4067-8DD3-4E5E92B0E437}" srcOrd="0" destOrd="0" presId="urn:microsoft.com/office/officeart/2008/layout/CircularPictureCallout"/>
    <dgm:cxn modelId="{0FC38F8D-603B-4C5F-B7C2-559A6E639314}" type="presParOf" srcId="{ACD3892C-9878-49CC-AD5A-DBFC9E77E36A}" destId="{1B20ED16-DFEB-4C9A-A94E-7A1406333A70}"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20F1-A11C-4067-8DD3-4E5E92B0E437}">
      <dsp:nvSpPr>
        <dsp:cNvPr id="0" name=""/>
        <dsp:cNvSpPr/>
      </dsp:nvSpPr>
      <dsp:spPr>
        <a:xfrm>
          <a:off x="992667" y="82894"/>
          <a:ext cx="2011688" cy="2011688"/>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0ED16-DFEB-4C9A-A94E-7A1406333A70}">
      <dsp:nvSpPr>
        <dsp:cNvPr id="0" name=""/>
        <dsp:cNvSpPr/>
      </dsp:nvSpPr>
      <dsp:spPr>
        <a:xfrm>
          <a:off x="0" y="1606143"/>
          <a:ext cx="1141171" cy="5884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44600">
            <a:lnSpc>
              <a:spcPct val="90000"/>
            </a:lnSpc>
            <a:spcBef>
              <a:spcPct val="0"/>
            </a:spcBef>
            <a:spcAft>
              <a:spcPct val="35000"/>
            </a:spcAft>
            <a:buNone/>
          </a:pPr>
          <a:endParaRPr lang="es-PE" sz="2800" kern="1200" dirty="0"/>
        </a:p>
      </dsp:txBody>
      <dsp:txXfrm>
        <a:off x="0" y="1606143"/>
        <a:ext cx="1141171" cy="588416"/>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5D17D-FD7A-4E2B-9211-28FF2279A4B5}" type="datetimeFigureOut">
              <a:rPr lang="es-PE" smtClean="0"/>
              <a:t>29/11/2023</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C8C07-F838-4D9E-8DF1-55C394CA48FA}" type="slidenum">
              <a:rPr lang="es-PE" smtClean="0"/>
              <a:t>‹#›</a:t>
            </a:fld>
            <a:endParaRPr lang="es-PE"/>
          </a:p>
        </p:txBody>
      </p:sp>
    </p:spTree>
    <p:extLst>
      <p:ext uri="{BB962C8B-B14F-4D97-AF65-F5344CB8AC3E}">
        <p14:creationId xmlns:p14="http://schemas.microsoft.com/office/powerpoint/2010/main" val="380103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pt"/>
              <a:t>9 de novembro de 2015</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5</a:t>
            </a:fld>
            <a:endParaRPr lang="en-US" dirty="0"/>
          </a:p>
        </p:txBody>
      </p:sp>
    </p:spTree>
    <p:extLst>
      <p:ext uri="{BB962C8B-B14F-4D97-AF65-F5344CB8AC3E}">
        <p14:creationId xmlns:p14="http://schemas.microsoft.com/office/powerpoint/2010/main" val="21618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pt"/>
              <a:t>9 de novembro de 2015</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14</a:t>
            </a:fld>
            <a:endParaRPr lang="en-US" dirty="0"/>
          </a:p>
        </p:txBody>
      </p:sp>
    </p:spTree>
    <p:extLst>
      <p:ext uri="{BB962C8B-B14F-4D97-AF65-F5344CB8AC3E}">
        <p14:creationId xmlns:p14="http://schemas.microsoft.com/office/powerpoint/2010/main" val="198518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424F079-DCC5-41EC-A910-77D3F6267FCF}"/>
              </a:ext>
            </a:extLst>
          </p:cNvPr>
          <p:cNvSpPr>
            <a:spLocks noGrp="1"/>
          </p:cNvSpPr>
          <p:nvPr>
            <p:ph type="body" sz="quarter" idx="10" hasCustomPrompt="1"/>
          </p:nvPr>
        </p:nvSpPr>
        <p:spPr>
          <a:xfrm>
            <a:off x="593990" y="1954153"/>
            <a:ext cx="9140031"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6" name="Title 1">
            <a:extLst>
              <a:ext uri="{FF2B5EF4-FFF2-40B4-BE49-F238E27FC236}">
                <a16:creationId xmlns:a16="http://schemas.microsoft.com/office/drawing/2014/main" id="{79499397-516C-4916-BDD8-79EC827597C5}"/>
              </a:ext>
            </a:extLst>
          </p:cNvPr>
          <p:cNvSpPr>
            <a:spLocks noGrp="1"/>
          </p:cNvSpPr>
          <p:nvPr>
            <p:ph type="title" hasCustomPrompt="1"/>
          </p:nvPr>
        </p:nvSpPr>
        <p:spPr>
          <a:xfrm>
            <a:off x="593990" y="2458411"/>
            <a:ext cx="11002698" cy="2136483"/>
          </a:xfrm>
        </p:spPr>
        <p:txBody>
          <a:bodyPr wrap="square" lIns="0" bIns="0" anchor="b">
            <a:spAutoFit/>
          </a:bodyPr>
          <a:lstStyle>
            <a:lvl1pPr>
              <a:defRPr sz="7333">
                <a:solidFill>
                  <a:schemeClr val="tx2"/>
                </a:solidFill>
                <a:latin typeface="+mj-lt"/>
              </a:defRPr>
            </a:lvl1pPr>
          </a:lstStyle>
          <a:p>
            <a:r>
              <a:rPr lang="en-US"/>
              <a:t>Presentation title goes here</a:t>
            </a:r>
          </a:p>
        </p:txBody>
      </p:sp>
      <p:sp>
        <p:nvSpPr>
          <p:cNvPr id="15" name="Text Placeholder 5">
            <a:extLst>
              <a:ext uri="{FF2B5EF4-FFF2-40B4-BE49-F238E27FC236}">
                <a16:creationId xmlns:a16="http://schemas.microsoft.com/office/drawing/2014/main" id="{2FD86D0B-F6DA-42B3-88F2-0A2A5FD7D059}"/>
              </a:ext>
            </a:extLst>
          </p:cNvPr>
          <p:cNvSpPr>
            <a:spLocks noGrp="1"/>
          </p:cNvSpPr>
          <p:nvPr>
            <p:ph type="body" sz="quarter" idx="12" hasCustomPrompt="1"/>
          </p:nvPr>
        </p:nvSpPr>
        <p:spPr>
          <a:xfrm>
            <a:off x="593990" y="4604206"/>
            <a:ext cx="11002698"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166288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Symbol 2">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7CA47CE1-63E6-4D90-8AFF-264AAF3D23A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209" b="-343"/>
          <a:stretch/>
        </p:blipFill>
        <p:spPr>
          <a:xfrm>
            <a:off x="595313" y="1199869"/>
            <a:ext cx="3970075" cy="4475444"/>
          </a:xfrm>
          <a:prstGeom prst="rect">
            <a:avLst/>
          </a:prstGeom>
        </p:spPr>
      </p:pic>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735053" y="2323043"/>
            <a:ext cx="5861635" cy="1685077"/>
          </a:xfrm>
        </p:spPr>
        <p:txBody>
          <a:bodyPr wrap="square" anchor="b">
            <a:spAutoFit/>
          </a:bodyPr>
          <a:lstStyle>
            <a:lvl1pPr>
              <a:defRPr sz="6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735053" y="4008119"/>
            <a:ext cx="5861635" cy="392864"/>
          </a:xfrm>
          <a:prstGeom prst="rect">
            <a:avLst/>
          </a:prstGeom>
        </p:spPr>
        <p:txBody>
          <a:bodyPr wrap="square" lIns="0" tIns="109728" rIns="0" bIns="0">
            <a:spAutoFit/>
          </a:bodyPr>
          <a:lstStyle>
            <a:lvl1pPr>
              <a:defRPr kumimoji="0" lang="en-US" sz="18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131962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lvl1pPr>
              <a:defRPr/>
            </a:lvl1pPr>
          </a:lstStyle>
          <a:p>
            <a:r>
              <a:rPr lang="en-US"/>
              <a:t>Slide title goes here</a:t>
            </a:r>
          </a:p>
        </p:txBody>
      </p:sp>
      <p:sp>
        <p:nvSpPr>
          <p:cNvPr id="7" name="Text Placeholder 5">
            <a:extLst>
              <a:ext uri="{FF2B5EF4-FFF2-40B4-BE49-F238E27FC236}">
                <a16:creationId xmlns:a16="http://schemas.microsoft.com/office/drawing/2014/main" id="{33D455FD-A842-4F0A-B110-15F878D21A5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5" name="Footer Placeholder 4">
            <a:extLst>
              <a:ext uri="{FF2B5EF4-FFF2-40B4-BE49-F238E27FC236}">
                <a16:creationId xmlns:a16="http://schemas.microsoft.com/office/drawing/2014/main" id="{1BE3AA71-DC14-482F-BF0B-9FA6773CAA7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6" name="Slide Number Placeholder 5">
            <a:extLst>
              <a:ext uri="{FF2B5EF4-FFF2-40B4-BE49-F238E27FC236}">
                <a16:creationId xmlns:a16="http://schemas.microsoft.com/office/drawing/2014/main" id="{51A7A68E-66D8-41DA-8586-9A8F841AF430}"/>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0592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29931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DA7E73C6-7BDC-4FF8-8260-60A5A06A978B}"/>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89FB9248-9E03-4DB4-9487-2EF5EDB24449}"/>
              </a:ext>
            </a:extLst>
          </p:cNvPr>
          <p:cNvSpPr>
            <a:spLocks noGrp="1"/>
          </p:cNvSpPr>
          <p:nvPr>
            <p:ph sz="quarter" idx="14"/>
          </p:nvPr>
        </p:nvSpPr>
        <p:spPr>
          <a:xfrm>
            <a:off x="593990" y="1270000"/>
            <a:ext cx="11001375" cy="47266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AE24ACBF-A882-423B-9E39-69BB908A20A6}"/>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19408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9" name="Text Placeholder 5">
            <a:extLst>
              <a:ext uri="{FF2B5EF4-FFF2-40B4-BE49-F238E27FC236}">
                <a16:creationId xmlns:a16="http://schemas.microsoft.com/office/drawing/2014/main" id="{12B251F1-F4E9-49A1-9EE2-347BF4FB023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F20C9A53-68FD-4349-9D24-5D90DD2075AE}"/>
              </a:ext>
            </a:extLst>
          </p:cNvPr>
          <p:cNvSpPr>
            <a:spLocks noGrp="1"/>
          </p:cNvSpPr>
          <p:nvPr>
            <p:ph sz="quarter" idx="14"/>
          </p:nvPr>
        </p:nvSpPr>
        <p:spPr>
          <a:xfrm>
            <a:off x="593990"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E6699927-DD70-4280-95DF-BBCE937CF250}"/>
              </a:ext>
            </a:extLst>
          </p:cNvPr>
          <p:cNvSpPr>
            <a:spLocks noGrp="1"/>
          </p:cNvSpPr>
          <p:nvPr>
            <p:ph sz="quarter" idx="15"/>
          </p:nvPr>
        </p:nvSpPr>
        <p:spPr>
          <a:xfrm>
            <a:off x="6213076"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099D7625-1E43-489A-B784-CA53391B4B0D}"/>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84778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35836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60552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88198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1D169-AB00-49FF-8B6F-87C2B0E152CF}"/>
              </a:ext>
            </a:extLst>
          </p:cNvPr>
          <p:cNvSpPr>
            <a:spLocks noGrp="1"/>
          </p:cNvSpPr>
          <p:nvPr>
            <p:ph type="title" hasCustomPrompt="1"/>
          </p:nvPr>
        </p:nvSpPr>
        <p:spPr/>
        <p:txBody>
          <a:bodyPr/>
          <a:lstStyle>
            <a:lvl1pPr>
              <a:defRPr/>
            </a:lvl1pPr>
          </a:lstStyle>
          <a:p>
            <a:r>
              <a:rPr lang="en-US"/>
              <a:t>Slide title goes here</a:t>
            </a:r>
          </a:p>
        </p:txBody>
      </p:sp>
      <p:sp>
        <p:nvSpPr>
          <p:cNvPr id="10" name="Text Placeholder 5">
            <a:extLst>
              <a:ext uri="{FF2B5EF4-FFF2-40B4-BE49-F238E27FC236}">
                <a16:creationId xmlns:a16="http://schemas.microsoft.com/office/drawing/2014/main" id="{DA65FF94-E781-48C0-B148-F427E4E19349}"/>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601229" y="1291820"/>
            <a:ext cx="10988220" cy="615553"/>
          </a:xfrm>
          <a:prstGeom prst="rect">
            <a:avLst/>
          </a:prstGeom>
          <a:noFill/>
        </p:spPr>
        <p:txBody>
          <a:bodyPr wrap="square" lIns="0" tIns="0" rIns="0" bIns="0" rtlCol="0" anchor="t">
            <a:noAutofit/>
          </a:bodyPr>
          <a:lstStyle>
            <a:lvl1pPr>
              <a:defRPr lang="en-US" sz="2000" b="0" dirty="0">
                <a:solidFill>
                  <a:schemeClr val="tx2"/>
                </a:solidFill>
              </a:defRPr>
            </a:lvl1pPr>
          </a:lstStyle>
          <a:p>
            <a:pPr lvl="0" defTabSz="380985"/>
            <a:r>
              <a:rPr lang="en-US"/>
              <a:t>This introductory text can be two lines; they should not be separate paragraphs. </a:t>
            </a:r>
            <a:br>
              <a:rPr lang="en-US"/>
            </a:br>
            <a:r>
              <a:rPr lang="en-US"/>
              <a:t>Avoid the space between by using a soft return (shift + enter) to force the next line.</a:t>
            </a:r>
          </a:p>
        </p:txBody>
      </p:sp>
      <p:sp>
        <p:nvSpPr>
          <p:cNvPr id="13" name="Content Placeholder 5">
            <a:extLst>
              <a:ext uri="{FF2B5EF4-FFF2-40B4-BE49-F238E27FC236}">
                <a16:creationId xmlns:a16="http://schemas.microsoft.com/office/drawing/2014/main" id="{26AB7FE1-6C7A-4C21-9B51-6E7245BA6A00}"/>
              </a:ext>
            </a:extLst>
          </p:cNvPr>
          <p:cNvSpPr>
            <a:spLocks noGrp="1"/>
          </p:cNvSpPr>
          <p:nvPr>
            <p:ph sz="quarter" idx="18"/>
          </p:nvPr>
        </p:nvSpPr>
        <p:spPr>
          <a:xfrm>
            <a:off x="593990"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3A8BDD4B-851B-4205-A741-6DC9A1A707BA}"/>
              </a:ext>
            </a:extLst>
          </p:cNvPr>
          <p:cNvSpPr>
            <a:spLocks noGrp="1"/>
          </p:cNvSpPr>
          <p:nvPr>
            <p:ph sz="quarter" idx="15"/>
          </p:nvPr>
        </p:nvSpPr>
        <p:spPr>
          <a:xfrm>
            <a:off x="6213076"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52F3929-56F5-4811-A752-3F16A1AC72DC}"/>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47874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F7BE20E7-9375-4D7A-8D4F-0DD771956F0A}"/>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5382948"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7" name="Content Placeholder 5">
            <a:extLst>
              <a:ext uri="{FF2B5EF4-FFF2-40B4-BE49-F238E27FC236}">
                <a16:creationId xmlns:a16="http://schemas.microsoft.com/office/drawing/2014/main" id="{C62DCBC9-EEBB-4199-B0ED-EBC52C39BB94}"/>
              </a:ext>
            </a:extLst>
          </p:cNvPr>
          <p:cNvSpPr>
            <a:spLocks noGrp="1"/>
          </p:cNvSpPr>
          <p:nvPr>
            <p:ph sz="quarter" idx="18"/>
          </p:nvPr>
        </p:nvSpPr>
        <p:spPr>
          <a:xfrm>
            <a:off x="593990"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70000"/>
            <a:ext cx="5382283"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8" name="Content Placeholder 5">
            <a:extLst>
              <a:ext uri="{FF2B5EF4-FFF2-40B4-BE49-F238E27FC236}">
                <a16:creationId xmlns:a16="http://schemas.microsoft.com/office/drawing/2014/main" id="{0D1E525E-DDE1-4359-B3A8-D5C7C25AA311}"/>
              </a:ext>
            </a:extLst>
          </p:cNvPr>
          <p:cNvSpPr>
            <a:spLocks noGrp="1"/>
          </p:cNvSpPr>
          <p:nvPr>
            <p:ph sz="quarter" idx="19"/>
          </p:nvPr>
        </p:nvSpPr>
        <p:spPr>
          <a:xfrm>
            <a:off x="6213076"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AD9E9D70-AD2E-4ADC-BE5E-A4A35D514D1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2876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Electric Blue">
    <p:bg>
      <p:bgPr>
        <a:solidFill>
          <a:srgbClr val="1010EB"/>
        </a:solidFill>
        <a:effectLst/>
      </p:bgPr>
    </p:bg>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4025816-B6AD-4295-9516-A131E09942CB}"/>
              </a:ext>
            </a:extLst>
          </p:cNvPr>
          <p:cNvSpPr>
            <a:spLocks noGrp="1"/>
          </p:cNvSpPr>
          <p:nvPr>
            <p:ph type="body" sz="quarter" idx="10" hasCustomPrompt="1"/>
          </p:nvPr>
        </p:nvSpPr>
        <p:spPr>
          <a:xfrm>
            <a:off x="593990" y="1954153"/>
            <a:ext cx="9129448"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21" name="Title 1">
            <a:extLst>
              <a:ext uri="{FF2B5EF4-FFF2-40B4-BE49-F238E27FC236}">
                <a16:creationId xmlns:a16="http://schemas.microsoft.com/office/drawing/2014/main" id="{CCC30C94-9D0D-4B7E-85A1-82AEC08E96B7}"/>
              </a:ext>
            </a:extLst>
          </p:cNvPr>
          <p:cNvSpPr>
            <a:spLocks noGrp="1"/>
          </p:cNvSpPr>
          <p:nvPr>
            <p:ph type="title" hasCustomPrompt="1"/>
          </p:nvPr>
        </p:nvSpPr>
        <p:spPr>
          <a:xfrm>
            <a:off x="593990" y="2458411"/>
            <a:ext cx="11002697" cy="2136483"/>
          </a:xfrm>
        </p:spPr>
        <p:txBody>
          <a:bodyPr wrap="square" lIns="0" bIns="0" anchor="b">
            <a:spAutoFit/>
          </a:bodyPr>
          <a:lstStyle>
            <a:lvl1pPr>
              <a:defRPr sz="7333">
                <a:solidFill>
                  <a:srgbClr val="FFFFFF"/>
                </a:solidFill>
                <a:latin typeface="+mj-lt"/>
              </a:defRPr>
            </a:lvl1pPr>
          </a:lstStyle>
          <a:p>
            <a:r>
              <a:rPr lang="en-US"/>
              <a:t>Presentation title goes here</a:t>
            </a:r>
          </a:p>
        </p:txBody>
      </p:sp>
      <p:sp>
        <p:nvSpPr>
          <p:cNvPr id="20" name="Text Placeholder 5">
            <a:extLst>
              <a:ext uri="{FF2B5EF4-FFF2-40B4-BE49-F238E27FC236}">
                <a16:creationId xmlns:a16="http://schemas.microsoft.com/office/drawing/2014/main" id="{6AFA93CD-B938-4662-B20E-40FBB0A637EF}"/>
              </a:ext>
            </a:extLst>
          </p:cNvPr>
          <p:cNvSpPr>
            <a:spLocks noGrp="1"/>
          </p:cNvSpPr>
          <p:nvPr>
            <p:ph type="body" sz="quarter" idx="12" hasCustomPrompt="1"/>
          </p:nvPr>
        </p:nvSpPr>
        <p:spPr>
          <a:xfrm>
            <a:off x="593991" y="4604206"/>
            <a:ext cx="11002697"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84C8C313-CD27-4AAA-AAC1-F5E00C2B1C9F}"/>
              </a:ext>
            </a:extLst>
          </p:cNvPr>
          <p:cNvSpPr>
            <a:spLocks noGrp="1"/>
          </p:cNvSpPr>
          <p:nvPr>
            <p:ph type="body" sz="quarter" idx="13" hasCustomPrompt="1"/>
          </p:nvPr>
        </p:nvSpPr>
        <p:spPr>
          <a:xfrm>
            <a:off x="593991" y="5930567"/>
            <a:ext cx="5393530"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1C400979-FBB2-4A8B-9B9D-E15997BC3242}"/>
              </a:ext>
            </a:extLst>
          </p:cNvPr>
          <p:cNvSpPr>
            <a:spLocks noGrp="1"/>
          </p:cNvSpPr>
          <p:nvPr>
            <p:ph type="body" sz="quarter" idx="14" hasCustomPrompt="1"/>
          </p:nvPr>
        </p:nvSpPr>
        <p:spPr>
          <a:xfrm>
            <a:off x="602588" y="6176255"/>
            <a:ext cx="5393531"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9" name="Graphic 8">
            <a:extLst>
              <a:ext uri="{FF2B5EF4-FFF2-40B4-BE49-F238E27FC236}">
                <a16:creationId xmlns:a16="http://schemas.microsoft.com/office/drawing/2014/main" id="{796920F4-5BB1-448D-81A2-D5145C1472D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7968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3509698"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491" y="1270000"/>
            <a:ext cx="3512344"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8089637" y="1270000"/>
            <a:ext cx="3506387"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34564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257677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3389313" y="1270000"/>
            <a:ext cx="258762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6215486" y="1270000"/>
            <a:ext cx="256349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9028987" y="1270000"/>
            <a:ext cx="2567037"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414327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1"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2845979" y="1275034"/>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2</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5097968"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3</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7349956"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4</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C2E15390-C11C-428F-AD2A-A6D9CDF3DDE4}"/>
              </a:ext>
            </a:extLst>
          </p:cNvPr>
          <p:cNvSpPr>
            <a:spLocks noGrp="1"/>
          </p:cNvSpPr>
          <p:nvPr>
            <p:ph type="body" sz="quarter" idx="22" hasCustomPrompt="1"/>
          </p:nvPr>
        </p:nvSpPr>
        <p:spPr>
          <a:xfrm>
            <a:off x="9601944"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5</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391552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242DD897-A227-4EE6-B0BE-ABBA9BFD58D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CBE374B-D885-4C34-BB8B-7886C7C0AAB8}"/>
              </a:ext>
            </a:extLst>
          </p:cNvPr>
          <p:cNvSpPr>
            <a:spLocks noGrp="1"/>
          </p:cNvSpPr>
          <p:nvPr>
            <p:ph sz="quarter" idx="22"/>
          </p:nvPr>
        </p:nvSpPr>
        <p:spPr>
          <a:xfrm>
            <a:off x="59399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0" name="Content Placeholder 5">
            <a:extLst>
              <a:ext uri="{FF2B5EF4-FFF2-40B4-BE49-F238E27FC236}">
                <a16:creationId xmlns:a16="http://schemas.microsoft.com/office/drawing/2014/main" id="{00ADD461-7177-47D6-BB90-DD0982C41E68}"/>
              </a:ext>
            </a:extLst>
          </p:cNvPr>
          <p:cNvSpPr>
            <a:spLocks noGrp="1"/>
          </p:cNvSpPr>
          <p:nvPr>
            <p:ph sz="quarter" idx="24"/>
          </p:nvPr>
        </p:nvSpPr>
        <p:spPr>
          <a:xfrm>
            <a:off x="59399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19" name="Content Placeholder 5">
            <a:extLst>
              <a:ext uri="{FF2B5EF4-FFF2-40B4-BE49-F238E27FC236}">
                <a16:creationId xmlns:a16="http://schemas.microsoft.com/office/drawing/2014/main" id="{1F4736F1-5251-4DEB-B321-274285E1D2B4}"/>
              </a:ext>
            </a:extLst>
          </p:cNvPr>
          <p:cNvSpPr>
            <a:spLocks noGrp="1"/>
          </p:cNvSpPr>
          <p:nvPr>
            <p:ph sz="quarter" idx="23"/>
          </p:nvPr>
        </p:nvSpPr>
        <p:spPr>
          <a:xfrm>
            <a:off x="621374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13741"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283462C5-37B9-4807-9A98-C046BF428456}"/>
              </a:ext>
            </a:extLst>
          </p:cNvPr>
          <p:cNvSpPr>
            <a:spLocks noGrp="1"/>
          </p:cNvSpPr>
          <p:nvPr>
            <p:ph sz="quarter" idx="25"/>
          </p:nvPr>
        </p:nvSpPr>
        <p:spPr>
          <a:xfrm>
            <a:off x="621374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418ACE11-13AA-43E4-B0E2-33691563389F}"/>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10920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 with Feature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6A552AA7-5EEF-44FE-BC86-324CE6243EA7}"/>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70228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 Lorem ipsum </a:t>
            </a:r>
            <a:br>
              <a:rPr lang="en-US"/>
            </a:br>
            <a:r>
              <a:rPr lang="en-US"/>
              <a:t>dolor sit </a:t>
            </a:r>
            <a:r>
              <a:rPr lang="en-US" err="1"/>
              <a:t>amet</a:t>
            </a:r>
            <a:r>
              <a:rPr lang="en-US"/>
              <a:t> </a:t>
            </a:r>
          </a:p>
        </p:txBody>
      </p:sp>
      <p:sp>
        <p:nvSpPr>
          <p:cNvPr id="6" name="Text Placeholder 5">
            <a:extLst>
              <a:ext uri="{FF2B5EF4-FFF2-40B4-BE49-F238E27FC236}">
                <a16:creationId xmlns:a16="http://schemas.microsoft.com/office/drawing/2014/main" id="{63210BC1-0EF7-4E0D-B180-D97A6B3A3ED2}"/>
              </a:ext>
            </a:extLst>
          </p:cNvPr>
          <p:cNvSpPr>
            <a:spLocks noGrp="1"/>
          </p:cNvSpPr>
          <p:nvPr>
            <p:ph type="body" sz="quarter" idx="22" hasCustomPrompt="1"/>
          </p:nvPr>
        </p:nvSpPr>
        <p:spPr>
          <a:xfrm>
            <a:off x="593991" y="2750176"/>
            <a:ext cx="5372364" cy="649720"/>
          </a:xfrm>
        </p:spPr>
        <p:txBody>
          <a:bodyPr/>
          <a:lstStyle>
            <a:lvl1pPr>
              <a:defRPr/>
            </a:lvl1pPr>
          </a:lstStyle>
          <a:p>
            <a:pPr lvl="0"/>
            <a:r>
              <a:rPr lang="en-US"/>
              <a:t>Enter text</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409496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 Lorem ipsum </a:t>
            </a:r>
            <a:br>
              <a:rPr lang="en-US"/>
            </a:br>
            <a:r>
              <a:rPr lang="en-US"/>
              <a:t>dolor sit </a:t>
            </a:r>
            <a:r>
              <a:rPr lang="en-US" err="1"/>
              <a:t>amet</a:t>
            </a:r>
            <a:r>
              <a:rPr lang="en-US"/>
              <a:t> </a:t>
            </a:r>
          </a:p>
        </p:txBody>
      </p:sp>
      <p:sp>
        <p:nvSpPr>
          <p:cNvPr id="22" name="Text Placeholder 5">
            <a:extLst>
              <a:ext uri="{FF2B5EF4-FFF2-40B4-BE49-F238E27FC236}">
                <a16:creationId xmlns:a16="http://schemas.microsoft.com/office/drawing/2014/main" id="{0294A288-1C96-4F4A-857E-7950F4441581}"/>
              </a:ext>
            </a:extLst>
          </p:cNvPr>
          <p:cNvSpPr>
            <a:spLocks noGrp="1"/>
          </p:cNvSpPr>
          <p:nvPr>
            <p:ph type="body" sz="quarter" idx="24" hasCustomPrompt="1"/>
          </p:nvPr>
        </p:nvSpPr>
        <p:spPr>
          <a:xfrm>
            <a:off x="593991" y="5151120"/>
            <a:ext cx="5372364" cy="649720"/>
          </a:xfrm>
        </p:spPr>
        <p:txBody>
          <a:bodyPr/>
          <a:lstStyle>
            <a:lvl1pPr>
              <a:defRPr/>
            </a:lvl1pPr>
          </a:lstStyle>
          <a:p>
            <a:pPr lvl="0"/>
            <a:r>
              <a:rPr lang="en-US"/>
              <a:t>Enter text</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23003" y="170228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 Lorem ipsum </a:t>
            </a:r>
            <a:br>
              <a:rPr lang="en-US"/>
            </a:br>
            <a:r>
              <a:rPr lang="en-US"/>
              <a:t>dolor sit </a:t>
            </a:r>
            <a:r>
              <a:rPr lang="en-US" err="1"/>
              <a:t>amet</a:t>
            </a:r>
            <a:r>
              <a:rPr lang="en-US"/>
              <a:t> </a:t>
            </a:r>
          </a:p>
        </p:txBody>
      </p:sp>
      <p:sp>
        <p:nvSpPr>
          <p:cNvPr id="21" name="Text Placeholder 5">
            <a:extLst>
              <a:ext uri="{FF2B5EF4-FFF2-40B4-BE49-F238E27FC236}">
                <a16:creationId xmlns:a16="http://schemas.microsoft.com/office/drawing/2014/main" id="{25D1C507-ACA1-48D9-9CA9-C01A74444014}"/>
              </a:ext>
            </a:extLst>
          </p:cNvPr>
          <p:cNvSpPr>
            <a:spLocks noGrp="1"/>
          </p:cNvSpPr>
          <p:nvPr>
            <p:ph type="body" sz="quarter" idx="23" hasCustomPrompt="1"/>
          </p:nvPr>
        </p:nvSpPr>
        <p:spPr>
          <a:xfrm>
            <a:off x="6224324" y="2750176"/>
            <a:ext cx="5372364" cy="649720"/>
          </a:xfrm>
        </p:spPr>
        <p:txBody>
          <a:bodyPr/>
          <a:lstStyle>
            <a:lvl1pPr>
              <a:defRPr/>
            </a:lvl1pPr>
          </a:lstStyle>
          <a:p>
            <a:pPr lvl="0"/>
            <a:r>
              <a:rPr lang="en-US"/>
              <a:t>Enter text</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23003" y="409496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4 Lorem ipsum </a:t>
            </a:r>
            <a:br>
              <a:rPr lang="en-US"/>
            </a:br>
            <a:r>
              <a:rPr lang="en-US"/>
              <a:t>dolor sit </a:t>
            </a:r>
            <a:r>
              <a:rPr lang="en-US" err="1"/>
              <a:t>amet</a:t>
            </a:r>
            <a:r>
              <a:rPr lang="en-US"/>
              <a:t> </a:t>
            </a:r>
          </a:p>
        </p:txBody>
      </p:sp>
      <p:sp>
        <p:nvSpPr>
          <p:cNvPr id="23" name="Text Placeholder 5">
            <a:extLst>
              <a:ext uri="{FF2B5EF4-FFF2-40B4-BE49-F238E27FC236}">
                <a16:creationId xmlns:a16="http://schemas.microsoft.com/office/drawing/2014/main" id="{2BD8E753-9439-484D-A881-CA6DF8EC29E0}"/>
              </a:ext>
            </a:extLst>
          </p:cNvPr>
          <p:cNvSpPr>
            <a:spLocks noGrp="1"/>
          </p:cNvSpPr>
          <p:nvPr>
            <p:ph type="body" sz="quarter" idx="25" hasCustomPrompt="1"/>
          </p:nvPr>
        </p:nvSpPr>
        <p:spPr>
          <a:xfrm>
            <a:off x="6224324" y="5151120"/>
            <a:ext cx="5372364" cy="649720"/>
          </a:xfrm>
        </p:spPr>
        <p:txBody>
          <a:bodyPr/>
          <a:lstStyle>
            <a:lvl1pPr>
              <a:defRPr/>
            </a:lvl1pPr>
          </a:lstStyle>
          <a:p>
            <a:pPr lvl="0"/>
            <a:r>
              <a:rPr lang="en-US"/>
              <a:t>Enter text</a:t>
            </a:r>
          </a:p>
        </p:txBody>
      </p:sp>
      <p:sp>
        <p:nvSpPr>
          <p:cNvPr id="20" name="Text Placeholder 5">
            <a:extLst>
              <a:ext uri="{FF2B5EF4-FFF2-40B4-BE49-F238E27FC236}">
                <a16:creationId xmlns:a16="http://schemas.microsoft.com/office/drawing/2014/main" id="{8943AD6C-88A1-4D6C-B6AD-35A3DF3F76D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cxnSp>
        <p:nvCxnSpPr>
          <p:cNvPr id="17" name="Straight Connector 16">
            <a:extLst>
              <a:ext uri="{FF2B5EF4-FFF2-40B4-BE49-F238E27FC236}">
                <a16:creationId xmlns:a16="http://schemas.microsoft.com/office/drawing/2014/main" id="{010F4379-3C3D-4449-9729-A61F86FBE697}"/>
              </a:ext>
              <a:ext uri="{C183D7F6-B498-43B3-948B-1728B52AA6E4}">
                <adec:decorative xmlns:adec="http://schemas.microsoft.com/office/drawing/2017/decorative" val="1"/>
              </a:ext>
            </a:extLst>
          </p:cNvPr>
          <p:cNvCxnSpPr>
            <a:cxnSpLocks/>
          </p:cNvCxnSpPr>
          <p:nvPr userDrawn="1"/>
        </p:nvCxnSpPr>
        <p:spPr>
          <a:xfrm>
            <a:off x="579438"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35B4805-9C3D-49F6-8AC2-C36D26BA0311}"/>
              </a:ext>
              <a:ext uri="{C183D7F6-B498-43B3-948B-1728B52AA6E4}">
                <adec:decorative xmlns:adec="http://schemas.microsoft.com/office/drawing/2017/decorative" val="1"/>
              </a:ext>
            </a:extLst>
          </p:cNvPr>
          <p:cNvCxnSpPr>
            <a:cxnSpLocks/>
          </p:cNvCxnSpPr>
          <p:nvPr userDrawn="1"/>
        </p:nvCxnSpPr>
        <p:spPr>
          <a:xfrm>
            <a:off x="6207126"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726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21" name="Text Placeholder 5">
            <a:extLst>
              <a:ext uri="{FF2B5EF4-FFF2-40B4-BE49-F238E27FC236}">
                <a16:creationId xmlns:a16="http://schemas.microsoft.com/office/drawing/2014/main" id="{A644BFC4-FBC2-42E2-8D7A-A09C397FC653}"/>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7C099C6-940D-49FB-BD68-E7B3F9EB75B2}"/>
              </a:ext>
            </a:extLst>
          </p:cNvPr>
          <p:cNvSpPr>
            <a:spLocks noGrp="1"/>
          </p:cNvSpPr>
          <p:nvPr>
            <p:ph sz="quarter" idx="26"/>
          </p:nvPr>
        </p:nvSpPr>
        <p:spPr>
          <a:xfrm>
            <a:off x="593990"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525" y="1280514"/>
            <a:ext cx="3520246"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3" name="Content Placeholder 5">
            <a:extLst>
              <a:ext uri="{FF2B5EF4-FFF2-40B4-BE49-F238E27FC236}">
                <a16:creationId xmlns:a16="http://schemas.microsoft.com/office/drawing/2014/main" id="{8F7D259D-C489-4C8B-952D-658D9F68F90D}"/>
              </a:ext>
            </a:extLst>
          </p:cNvPr>
          <p:cNvSpPr>
            <a:spLocks noGrp="1"/>
          </p:cNvSpPr>
          <p:nvPr>
            <p:ph sz="quarter" idx="27"/>
          </p:nvPr>
        </p:nvSpPr>
        <p:spPr>
          <a:xfrm>
            <a:off x="4339993"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5B2EAF52-FAB7-4467-A133-97EC1BE850DF}"/>
              </a:ext>
            </a:extLst>
          </p:cNvPr>
          <p:cNvSpPr>
            <a:spLocks noGrp="1"/>
          </p:cNvSpPr>
          <p:nvPr>
            <p:ph type="body" sz="quarter" idx="22" hasCustomPrompt="1"/>
          </p:nvPr>
        </p:nvSpPr>
        <p:spPr>
          <a:xfrm>
            <a:off x="8075777" y="1280514"/>
            <a:ext cx="352024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4" name="Content Placeholder 5">
            <a:extLst>
              <a:ext uri="{FF2B5EF4-FFF2-40B4-BE49-F238E27FC236}">
                <a16:creationId xmlns:a16="http://schemas.microsoft.com/office/drawing/2014/main" id="{E5DF430A-D376-42C7-B715-364A3D13084D}"/>
              </a:ext>
            </a:extLst>
          </p:cNvPr>
          <p:cNvSpPr>
            <a:spLocks noGrp="1"/>
          </p:cNvSpPr>
          <p:nvPr>
            <p:ph sz="quarter" idx="28"/>
          </p:nvPr>
        </p:nvSpPr>
        <p:spPr>
          <a:xfrm>
            <a:off x="8087651"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5" name="Content Placeholder 5">
            <a:extLst>
              <a:ext uri="{FF2B5EF4-FFF2-40B4-BE49-F238E27FC236}">
                <a16:creationId xmlns:a16="http://schemas.microsoft.com/office/drawing/2014/main" id="{33360856-EEBC-45CA-A9D0-BC9DE73605F3}"/>
              </a:ext>
            </a:extLst>
          </p:cNvPr>
          <p:cNvSpPr>
            <a:spLocks noGrp="1"/>
          </p:cNvSpPr>
          <p:nvPr>
            <p:ph sz="quarter" idx="29"/>
          </p:nvPr>
        </p:nvSpPr>
        <p:spPr>
          <a:xfrm>
            <a:off x="593990"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4340490" y="3740217"/>
            <a:ext cx="351234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5</a:t>
            </a:r>
          </a:p>
        </p:txBody>
      </p:sp>
      <p:sp>
        <p:nvSpPr>
          <p:cNvPr id="26" name="Content Placeholder 5">
            <a:extLst>
              <a:ext uri="{FF2B5EF4-FFF2-40B4-BE49-F238E27FC236}">
                <a16:creationId xmlns:a16="http://schemas.microsoft.com/office/drawing/2014/main" id="{FB52A3B1-D374-419E-9FE3-D3CBC81E6B7D}"/>
              </a:ext>
            </a:extLst>
          </p:cNvPr>
          <p:cNvSpPr>
            <a:spLocks noGrp="1"/>
          </p:cNvSpPr>
          <p:nvPr>
            <p:ph sz="quarter" idx="30"/>
          </p:nvPr>
        </p:nvSpPr>
        <p:spPr>
          <a:xfrm>
            <a:off x="4339993"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FCC978F0-6D58-4472-ABF1-7A27052A9265}"/>
              </a:ext>
            </a:extLst>
          </p:cNvPr>
          <p:cNvSpPr>
            <a:spLocks noGrp="1"/>
          </p:cNvSpPr>
          <p:nvPr>
            <p:ph type="body" sz="quarter" idx="24" hasCustomPrompt="1"/>
          </p:nvPr>
        </p:nvSpPr>
        <p:spPr>
          <a:xfrm>
            <a:off x="8086817" y="3740217"/>
            <a:ext cx="350920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6</a:t>
            </a:r>
          </a:p>
        </p:txBody>
      </p:sp>
      <p:sp>
        <p:nvSpPr>
          <p:cNvPr id="27" name="Content Placeholder 5">
            <a:extLst>
              <a:ext uri="{FF2B5EF4-FFF2-40B4-BE49-F238E27FC236}">
                <a16:creationId xmlns:a16="http://schemas.microsoft.com/office/drawing/2014/main" id="{D6B5E360-0940-4FA1-99A8-14428F1BD280}"/>
              </a:ext>
            </a:extLst>
          </p:cNvPr>
          <p:cNvSpPr>
            <a:spLocks noGrp="1"/>
          </p:cNvSpPr>
          <p:nvPr>
            <p:ph sz="quarter" idx="31"/>
          </p:nvPr>
        </p:nvSpPr>
        <p:spPr>
          <a:xfrm>
            <a:off x="8087651"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B0BB9CE8-314F-4B47-864B-E57BC54DE778}"/>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Tree>
    <p:extLst>
      <p:ext uri="{BB962C8B-B14F-4D97-AF65-F5344CB8AC3E}">
        <p14:creationId xmlns:p14="http://schemas.microsoft.com/office/powerpoint/2010/main" val="93377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63603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270001"/>
            <a:ext cx="7244950"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86628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81473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51460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513A8-D1F9-4212-9A7D-92BD32CC94C9}"/>
              </a:ext>
              <a:ext uri="{C183D7F6-B498-43B3-948B-1728B52AA6E4}">
                <adec:decorative xmlns:adec="http://schemas.microsoft.com/office/drawing/2017/decorative" val="1"/>
              </a:ext>
            </a:extLst>
          </p:cNvPr>
          <p:cNvSpPr>
            <a:spLocks noGrp="1"/>
          </p:cNvSpPr>
          <p:nvPr>
            <p:ph type="pic" sz="quarter" idx="14"/>
          </p:nvPr>
        </p:nvSpPr>
        <p:spPr>
          <a:xfrm>
            <a:off x="6096000" y="0"/>
            <a:ext cx="6096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6" name="Text Placeholder 5">
            <a:extLst>
              <a:ext uri="{FF2B5EF4-FFF2-40B4-BE49-F238E27FC236}">
                <a16:creationId xmlns:a16="http://schemas.microsoft.com/office/drawing/2014/main" id="{50F58FEE-FA72-412F-9D6C-FB8F948546F2}"/>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3" name="Title 1">
            <a:extLst>
              <a:ext uri="{FF2B5EF4-FFF2-40B4-BE49-F238E27FC236}">
                <a16:creationId xmlns:a16="http://schemas.microsoft.com/office/drawing/2014/main" id="{E17C2046-3418-42F0-AAC2-384A248A38E1}"/>
              </a:ext>
            </a:extLst>
          </p:cNvPr>
          <p:cNvSpPr>
            <a:spLocks noGrp="1"/>
          </p:cNvSpPr>
          <p:nvPr>
            <p:ph type="title" hasCustomPrompt="1"/>
          </p:nvPr>
        </p:nvSpPr>
        <p:spPr>
          <a:xfrm>
            <a:off x="598592" y="2458411"/>
            <a:ext cx="7262179"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8" name="Text Placeholder 5">
            <a:extLst>
              <a:ext uri="{FF2B5EF4-FFF2-40B4-BE49-F238E27FC236}">
                <a16:creationId xmlns:a16="http://schemas.microsoft.com/office/drawing/2014/main" id="{82BEB2D7-1E1A-4414-8D86-5B35D528D470}"/>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5668AAC2-9C72-4D3A-B1C1-072ECEAA9579}"/>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8591D896-8485-4B88-9BC0-3A6EBABDCC1B}"/>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E25D8DEC-6577-44D5-814C-FF407BF6AB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892195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Header and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02565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Header and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4350630" y="1270001"/>
            <a:ext cx="724539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902460"/>
            <a:ext cx="7244950"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73470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Header and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910660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Header and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54318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1"/>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
        <p:nvSpPr>
          <p:cNvPr id="8" name="Picture Placeholder 7">
            <a:extLst>
              <a:ext uri="{FF2B5EF4-FFF2-40B4-BE49-F238E27FC236}">
                <a16:creationId xmlns:a16="http://schemas.microsoft.com/office/drawing/2014/main" id="{A1CBB990-BDF1-48A7-8AFA-F45FFB283470}"/>
              </a:ext>
              <a:ext uri="{C183D7F6-B498-43B3-948B-1728B52AA6E4}">
                <adec:decorative xmlns:adec="http://schemas.microsoft.com/office/drawing/2017/decorative" val="0"/>
              </a:ext>
            </a:extLst>
          </p:cNvPr>
          <p:cNvSpPr>
            <a:spLocks noGrp="1"/>
          </p:cNvSpPr>
          <p:nvPr>
            <p:ph type="pic" sz="quarter" idx="14"/>
          </p:nvPr>
        </p:nvSpPr>
        <p:spPr>
          <a:xfrm>
            <a:off x="0" y="1270000"/>
            <a:ext cx="12192000" cy="4864365"/>
          </a:xfrm>
          <a:solidFill>
            <a:srgbClr val="C0C0C0"/>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93293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F20A47-3BC9-4F59-A585-3553FF87E67A}"/>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45720" rIns="0" bIns="45720" rtlCol="0" anchor="ctr">
            <a:noAutofit/>
          </a:bodyPr>
          <a:lstStyle>
            <a:lvl1pPr>
              <a:defRPr lang="en-US" dirty="0"/>
            </a:lvl1pPr>
          </a:lstStyle>
          <a:p>
            <a:pPr lvl="0" algn="ctr"/>
            <a:r>
              <a:rPr lang="en-US"/>
              <a:t>Click icon to add picture</a:t>
            </a:r>
          </a:p>
        </p:txBody>
      </p:sp>
      <p:sp>
        <p:nvSpPr>
          <p:cNvPr id="7" name="Text Placeholder 5">
            <a:extLst>
              <a:ext uri="{FF2B5EF4-FFF2-40B4-BE49-F238E27FC236}">
                <a16:creationId xmlns:a16="http://schemas.microsoft.com/office/drawing/2014/main" id="{3C04704A-B770-4324-A065-D1CEA874576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rgbClr val="FFFFFF"/>
                </a:solidFill>
              </a:defRPr>
            </a:lvl1pPr>
          </a:lstStyle>
          <a:p>
            <a:pPr lvl="0"/>
            <a:r>
              <a:rPr lang="en-US"/>
              <a:t>Source goes here</a:t>
            </a:r>
          </a:p>
        </p:txBody>
      </p:sp>
      <p:sp>
        <p:nvSpPr>
          <p:cNvPr id="2" name="Footer Placeholder 1">
            <a:extLst>
              <a:ext uri="{FF2B5EF4-FFF2-40B4-BE49-F238E27FC236}">
                <a16:creationId xmlns:a16="http://schemas.microsoft.com/office/drawing/2014/main" id="{30063E23-9DCD-4E1F-9368-6179F34ED8A5}"/>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rgbClr val="FFFFFF"/>
                </a:solidFill>
              </a:defRPr>
            </a:lvl1p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277F370F-4517-4A23-8C61-7CE128761210}"/>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rgbClr val="FFFFFF"/>
                </a:solidFill>
              </a:defRPr>
            </a:lvl1pPr>
          </a:lstStyle>
          <a:p>
            <a:fld id="{CD0300D1-3F1C-4290-A0D1-7CD19DBD9909}" type="slidenum">
              <a:rPr lang="en-US" smtClean="0"/>
              <a:pPr/>
              <a:t>‹#›</a:t>
            </a:fld>
            <a:endParaRPr lang="en-US"/>
          </a:p>
        </p:txBody>
      </p:sp>
      <p:pic>
        <p:nvPicPr>
          <p:cNvPr id="8" name="Graphic 7">
            <a:extLst>
              <a:ext uri="{FF2B5EF4-FFF2-40B4-BE49-F238E27FC236}">
                <a16:creationId xmlns:a16="http://schemas.microsoft.com/office/drawing/2014/main" id="{8C46D9E4-F787-4704-91C2-37610DA6ED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412040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45F5D4A-81FC-4B5C-A812-BC5A9003FE7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chemeClr val="tx1">
                    <a:lumMod val="75000"/>
                  </a:schemeClr>
                </a:solidFill>
              </a:defRPr>
            </a:lvl1pPr>
          </a:lstStyle>
          <a:p>
            <a:pPr lvl="0"/>
            <a:r>
              <a:rPr lang="en-US"/>
              <a:t>Source goes here</a:t>
            </a:r>
          </a:p>
        </p:txBody>
      </p:sp>
      <p:sp>
        <p:nvSpPr>
          <p:cNvPr id="2" name="Footer Placeholder 1">
            <a:extLst>
              <a:ext uri="{FF2B5EF4-FFF2-40B4-BE49-F238E27FC236}">
                <a16:creationId xmlns:a16="http://schemas.microsoft.com/office/drawing/2014/main" id="{165F995F-18A6-40E9-AA03-2CE8EF7AA6F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3" name="Slide Number Placeholder 2">
            <a:extLst>
              <a:ext uri="{FF2B5EF4-FFF2-40B4-BE49-F238E27FC236}">
                <a16:creationId xmlns:a16="http://schemas.microsoft.com/office/drawing/2014/main" id="{DB060F6B-F49E-483C-9EDB-15F56DC97772}"/>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4384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170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595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5C7975-1D30-442F-8793-CD1DEC1929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chemeClr val="bg2">
              <a:lumMod val="50000"/>
            </a:schemeClr>
          </a:solidFill>
        </p:spPr>
        <p:txBody>
          <a:bodyPr anchor="ctr"/>
          <a:lstStyle>
            <a:lvl1pPr algn="ctr">
              <a:defRPr/>
            </a:lvl1pPr>
          </a:lstStyle>
          <a:p>
            <a:r>
              <a:rPr lang="en-US"/>
              <a:t>Click icon to add picture</a:t>
            </a:r>
          </a:p>
        </p:txBody>
      </p:sp>
      <p:sp>
        <p:nvSpPr>
          <p:cNvPr id="10" name="Text Placeholder 5">
            <a:extLst>
              <a:ext uri="{FF2B5EF4-FFF2-40B4-BE49-F238E27FC236}">
                <a16:creationId xmlns:a16="http://schemas.microsoft.com/office/drawing/2014/main" id="{64EF8EC2-F0CF-4406-A4C8-E6C6A9990B77}"/>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9" name="Title 1">
            <a:extLst>
              <a:ext uri="{FF2B5EF4-FFF2-40B4-BE49-F238E27FC236}">
                <a16:creationId xmlns:a16="http://schemas.microsoft.com/office/drawing/2014/main" id="{03715E20-7A8E-4FC9-B74A-C40D5F5E4A1B}"/>
              </a:ext>
            </a:extLst>
          </p:cNvPr>
          <p:cNvSpPr>
            <a:spLocks noGrp="1"/>
          </p:cNvSpPr>
          <p:nvPr>
            <p:ph type="title" hasCustomPrompt="1"/>
          </p:nvPr>
        </p:nvSpPr>
        <p:spPr>
          <a:xfrm>
            <a:off x="598592" y="2458411"/>
            <a:ext cx="7262179" cy="1685077"/>
          </a:xfrm>
        </p:spPr>
        <p:txBody>
          <a:bodyPr wrap="square" anchor="b">
            <a:spAutoFit/>
          </a:bodyPr>
          <a:lstStyle>
            <a:lvl1pPr>
              <a:defRPr sz="6000">
                <a:solidFill>
                  <a:srgbClr val="FFFFFF"/>
                </a:solidFill>
                <a:latin typeface="+mj-lt"/>
              </a:defRPr>
            </a:lvl1pPr>
          </a:lstStyle>
          <a:p>
            <a:r>
              <a:rPr lang="en-US"/>
              <a:t>Presentation title goes here</a:t>
            </a:r>
          </a:p>
        </p:txBody>
      </p:sp>
      <p:sp>
        <p:nvSpPr>
          <p:cNvPr id="11" name="Text Placeholder 5">
            <a:extLst>
              <a:ext uri="{FF2B5EF4-FFF2-40B4-BE49-F238E27FC236}">
                <a16:creationId xmlns:a16="http://schemas.microsoft.com/office/drawing/2014/main" id="{AFFBF2B1-1BC2-49C7-8BEA-269234430B09}"/>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53945D91-FC60-4ADD-9002-247D1FDA405A}"/>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8" name="Text Placeholder 5">
            <a:extLst>
              <a:ext uri="{FF2B5EF4-FFF2-40B4-BE49-F238E27FC236}">
                <a16:creationId xmlns:a16="http://schemas.microsoft.com/office/drawing/2014/main" id="{193DB706-A159-4E86-8B61-5DE3548DEA10}"/>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20" name="Graphic 19">
            <a:extLst>
              <a:ext uri="{FF2B5EF4-FFF2-40B4-BE49-F238E27FC236}">
                <a16:creationId xmlns:a16="http://schemas.microsoft.com/office/drawing/2014/main" id="{DB0F0A65-C093-49B6-9941-B1CC520635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408247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Circular Phot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
        <p:nvSpPr>
          <p:cNvPr id="19" name="Picture Placeholder 18">
            <a:extLst>
              <a:ext uri="{FF2B5EF4-FFF2-40B4-BE49-F238E27FC236}">
                <a16:creationId xmlns:a16="http://schemas.microsoft.com/office/drawing/2014/main" id="{81CBEB0F-0FC0-4A08-B2C2-8780C603C97C}"/>
              </a:ext>
              <a:ext uri="{C183D7F6-B498-43B3-948B-1728B52AA6E4}">
                <adec:decorative xmlns:adec="http://schemas.microsoft.com/office/drawing/2017/decorative" val="1"/>
              </a:ext>
            </a:extLst>
          </p:cNvPr>
          <p:cNvSpPr>
            <a:spLocks noGrp="1"/>
          </p:cNvSpPr>
          <p:nvPr>
            <p:ph type="pic" sz="quarter" idx="15"/>
          </p:nvPr>
        </p:nvSpPr>
        <p:spPr>
          <a:xfrm>
            <a:off x="7036677" y="1"/>
            <a:ext cx="5155323" cy="6857999"/>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solidFill>
            <a:srgbClr val="C0C0C0"/>
          </a:solidFill>
        </p:spPr>
        <p:txBody>
          <a:bodyPr vert="horz" lIns="0" tIns="0" rIns="0" bIns="0" rtlCol="0" anchor="ctr">
            <a:normAutofit/>
          </a:bodyPr>
          <a:lstStyle>
            <a:lvl1pPr>
              <a:defRPr lang="en-US"/>
            </a:lvl1pPr>
          </a:lstStyle>
          <a:p>
            <a:pPr lvl="0" algn="ctr"/>
            <a:r>
              <a:rPr lang="en-US"/>
              <a:t>Click icon to add picture</a:t>
            </a:r>
          </a:p>
        </p:txBody>
      </p:sp>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0" y="1936152"/>
            <a:ext cx="5960983"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5960983"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596245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spTree>
    <p:extLst>
      <p:ext uri="{BB962C8B-B14F-4D97-AF65-F5344CB8AC3E}">
        <p14:creationId xmlns:p14="http://schemas.microsoft.com/office/powerpoint/2010/main" val="230546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Symbol">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E4B8666D-F8ED-4B65-9B86-B34E80AF177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46"/>
          <a:stretch/>
        </p:blipFill>
        <p:spPr>
          <a:xfrm>
            <a:off x="7688438" y="1041291"/>
            <a:ext cx="4022299" cy="4539195"/>
          </a:xfrm>
          <a:prstGeom prst="rect">
            <a:avLst/>
          </a:prstGeom>
        </p:spPr>
      </p:pic>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1" y="1936152"/>
            <a:ext cx="6597374"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6597374"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659900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6679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41620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Electric Blue">
    <p:bg>
      <p:bgPr>
        <a:solidFill>
          <a:srgbClr val="1010E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908702-7E3C-4020-BBFF-B6F1E20AA5AA}"/>
              </a:ext>
            </a:extLst>
          </p:cNvPr>
          <p:cNvSpPr>
            <a:spLocks noGrp="1"/>
          </p:cNvSpPr>
          <p:nvPr>
            <p:ph type="title" hasCustomPrompt="1"/>
          </p:nvPr>
        </p:nvSpPr>
        <p:spPr>
          <a:xfrm>
            <a:off x="593990" y="2330642"/>
            <a:ext cx="11002698" cy="2246769"/>
          </a:xfrm>
        </p:spPr>
        <p:txBody>
          <a:bodyPr wrap="square" anchor="b">
            <a:spAutoFit/>
          </a:bodyPr>
          <a:lstStyle>
            <a:lvl1pPr>
              <a:defRPr sz="8000">
                <a:solidFill>
                  <a:srgbClr val="FFFFFF"/>
                </a:solidFill>
                <a:latin typeface="+mj-lt"/>
              </a:defRPr>
            </a:lvl1pPr>
          </a:lstStyle>
          <a:p>
            <a:r>
              <a:rPr lang="en-US"/>
              <a:t>Divider slide title goes here</a:t>
            </a:r>
          </a:p>
        </p:txBody>
      </p:sp>
      <p:sp>
        <p:nvSpPr>
          <p:cNvPr id="5" name="Text Placeholder 5">
            <a:extLst>
              <a:ext uri="{FF2B5EF4-FFF2-40B4-BE49-F238E27FC236}">
                <a16:creationId xmlns:a16="http://schemas.microsoft.com/office/drawing/2014/main" id="{2CEAB419-32B8-41C7-A1B7-296CF5F57EBA}"/>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75C645B3-D022-4BD7-A054-1FF2781B3A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2453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ith Background Image">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D00C06B-FE7D-4CCB-A96D-F8B5281354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11" name="Title 1">
            <a:extLst>
              <a:ext uri="{FF2B5EF4-FFF2-40B4-BE49-F238E27FC236}">
                <a16:creationId xmlns:a16="http://schemas.microsoft.com/office/drawing/2014/main" id="{53E2A480-9FD0-4559-AE2D-7E33F938A162}"/>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1"/>
                </a:solidFill>
                <a:latin typeface="+mj-lt"/>
              </a:defRPr>
            </a:lvl1pPr>
          </a:lstStyle>
          <a:p>
            <a:r>
              <a:rPr lang="en-US"/>
              <a:t>Divider slide title goes here</a:t>
            </a:r>
          </a:p>
        </p:txBody>
      </p:sp>
      <p:sp>
        <p:nvSpPr>
          <p:cNvPr id="8" name="Text Placeholder 5">
            <a:extLst>
              <a:ext uri="{FF2B5EF4-FFF2-40B4-BE49-F238E27FC236}">
                <a16:creationId xmlns:a16="http://schemas.microsoft.com/office/drawing/2014/main" id="{2A7B87F2-5331-4080-9EDB-FD517120EAD8}"/>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3C23637C-7C7B-4BD1-9C8C-810263FB807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56055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661" y="364687"/>
            <a:ext cx="11002363" cy="332143"/>
          </a:xfrm>
          <a:prstGeom prst="rect">
            <a:avLst/>
          </a:prstGeom>
        </p:spPr>
        <p:txBody>
          <a:bodyPr vert="horz" wrap="square" lIns="0" tIns="0" rIns="0" bIns="0" rtlCol="0" anchor="t">
            <a:spAutoFit/>
          </a:bodyPr>
          <a:lstStyle/>
          <a:p>
            <a:r>
              <a:rPr lang="en-US"/>
              <a:t>Slide title goes here </a:t>
            </a:r>
          </a:p>
        </p:txBody>
      </p:sp>
      <p:sp>
        <p:nvSpPr>
          <p:cNvPr id="8" name="Text Placeholder 7">
            <a:extLst>
              <a:ext uri="{FF2B5EF4-FFF2-40B4-BE49-F238E27FC236}">
                <a16:creationId xmlns:a16="http://schemas.microsoft.com/office/drawing/2014/main" id="{BB5F53D9-B0A8-4B83-BFB8-7947796D5DA9}"/>
              </a:ext>
            </a:extLst>
          </p:cNvPr>
          <p:cNvSpPr>
            <a:spLocks noGrp="1"/>
          </p:cNvSpPr>
          <p:nvPr>
            <p:ph type="body" idx="1"/>
          </p:nvPr>
        </p:nvSpPr>
        <p:spPr>
          <a:xfrm>
            <a:off x="593990" y="1016001"/>
            <a:ext cx="11002033" cy="498069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963083" y="6388448"/>
            <a:ext cx="8770938" cy="128240"/>
          </a:xfrm>
          <a:prstGeom prst="rect">
            <a:avLst/>
          </a:prstGeom>
        </p:spPr>
        <p:txBody>
          <a:bodyPr vert="horz" wrap="square" lIns="0" tIns="0" rIns="0" bIns="0" rtlCol="0" anchor="b">
            <a:spAutoFit/>
          </a:bodyPr>
          <a:lstStyle>
            <a:lvl1pPr algn="l">
              <a:defRPr lang="en-US" sz="833"/>
            </a:lvl1pPr>
          </a:lstStyle>
          <a:p>
            <a:r>
              <a:rPr lang="en-US"/>
              <a:t>Distributor Compliance Presentation - June 2023 - Public</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593991" y="6388448"/>
            <a:ext cx="253999" cy="128240"/>
          </a:xfrm>
          <a:prstGeom prst="rect">
            <a:avLst/>
          </a:prstGeom>
        </p:spPr>
        <p:txBody>
          <a:bodyPr vert="horz" wrap="square" lIns="0" tIns="0" rIns="0" bIns="0" rtlCol="0" anchor="b">
            <a:spAutoFit/>
          </a:bodyPr>
          <a:lstStyle>
            <a:lvl1pPr algn="l">
              <a:defRPr sz="833">
                <a:solidFill>
                  <a:schemeClr val="tx1"/>
                </a:solidFill>
              </a:defRPr>
            </a:lvl1pPr>
          </a:lstStyle>
          <a:p>
            <a:fld id="{CD0300D1-3F1C-4290-A0D1-7CD19DBD9909}" type="slidenum">
              <a:rPr lang="en-US" smtClean="0"/>
              <a:pPr/>
              <a:t>‹#›</a:t>
            </a:fld>
            <a:endParaRPr lang="en-US"/>
          </a:p>
        </p:txBody>
      </p:sp>
      <p:pic>
        <p:nvPicPr>
          <p:cNvPr id="7" name="Graphic 6">
            <a:extLst>
              <a:ext uri="{FF2B5EF4-FFF2-40B4-BE49-F238E27FC236}">
                <a16:creationId xmlns:a16="http://schemas.microsoft.com/office/drawing/2014/main" id="{4966D74C-F830-4415-A191-A6D50CA2ADCA}"/>
              </a:ext>
              <a:ext uri="{C183D7F6-B498-43B3-948B-1728B52AA6E4}">
                <adec:decorative xmlns:adec="http://schemas.microsoft.com/office/drawing/2017/decorative" val="1"/>
              </a:ext>
            </a:extLst>
          </p:cNvPr>
          <p:cNvPicPr>
            <a:picLocks noChangeAspect="1"/>
          </p:cNvPicPr>
          <p:nvPr userDrawn="1"/>
        </p:nvPicPr>
        <p:blipFill>
          <a:blip r:embed="rId41" cstate="screen">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023986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700" r:id="rId37"/>
    <p:sldLayoutId id="2147483708" r:id="rId38"/>
    <p:sldLayoutId id="2147483709" r:id="rId39"/>
  </p:sldLayoutIdLst>
  <p:hf sldNum="0" hdr="0" dt="0"/>
  <p:txStyles>
    <p:title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p:titleStyle>
    <p:body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p15:clr>
            <a:srgbClr val="A4A3A4"/>
          </p15:clr>
        </p15:guide>
        <p15:guide id="4" pos="360">
          <p15:clr>
            <a:srgbClr val="A4A3A4"/>
          </p15:clr>
        </p15:guide>
        <p15:guide id="7" pos="1776">
          <p15:clr>
            <a:srgbClr val="A4A3A4"/>
          </p15:clr>
        </p15:guide>
        <p15:guide id="8" pos="3192">
          <p15:clr>
            <a:srgbClr val="A4A3A4"/>
          </p15:clr>
        </p15:guide>
        <p15:guide id="9" pos="6024">
          <p15:clr>
            <a:srgbClr val="A4A3A4"/>
          </p15:clr>
        </p15:guide>
        <p15:guide id="10" pos="7440">
          <p15:clr>
            <a:srgbClr val="A4A3A4"/>
          </p15:clr>
        </p15:guide>
        <p15:guide id="11" pos="449">
          <p15:clr>
            <a:srgbClr val="5ACBF0"/>
          </p15:clr>
        </p15:guide>
        <p15:guide id="12" pos="8766">
          <p15:clr>
            <a:srgbClr val="5ACBF0"/>
          </p15:clr>
        </p15:guide>
        <p15:guide id="13" orient="horz" pos="960">
          <p15:clr>
            <a:srgbClr val="A4A3A4"/>
          </p15:clr>
        </p15:guide>
        <p15:guide id="14" orient="horz" pos="768">
          <p15:clr>
            <a:srgbClr val="A4A3A4"/>
          </p15:clr>
        </p15:guide>
        <p15:guide id="15" orient="horz" pos="4638">
          <p15:clr>
            <a:srgbClr val="A4A3A4"/>
          </p15:clr>
        </p15:guide>
        <p15:guide id="16" orient="horz" pos="264">
          <p15:clr>
            <a:srgbClr val="A4A3A4"/>
          </p15:clr>
        </p15:guide>
        <p15:guide id="17" orient="horz" pos="4926">
          <p15:clr>
            <a:srgbClr val="A4A3A4"/>
          </p15:clr>
        </p15:guide>
        <p15:guide id="18" pos="1688">
          <p15:clr>
            <a:srgbClr val="5ACBF0"/>
          </p15:clr>
        </p15:guide>
        <p15:guide id="19" pos="1863">
          <p15:clr>
            <a:srgbClr val="5ACBF0"/>
          </p15:clr>
        </p15:guide>
        <p15:guide id="20" pos="3102">
          <p15:clr>
            <a:srgbClr val="5ACBF0"/>
          </p15:clr>
        </p15:guide>
        <p15:guide id="21" pos="3281">
          <p15:clr>
            <a:srgbClr val="5ACBF0"/>
          </p15:clr>
        </p15:guide>
        <p15:guide id="22" pos="4697">
          <p15:clr>
            <a:srgbClr val="5ACBF0"/>
          </p15:clr>
        </p15:guide>
        <p15:guide id="23" pos="4518">
          <p15:clr>
            <a:srgbClr val="5ACBF0"/>
          </p15:clr>
        </p15:guide>
        <p15:guide id="24" pos="6111">
          <p15:clr>
            <a:srgbClr val="5ACBF0"/>
          </p15:clr>
        </p15:guide>
        <p15:guide id="25" pos="5936">
          <p15:clr>
            <a:srgbClr val="5ACBF0"/>
          </p15:clr>
        </p15:guide>
        <p15:guide id="26" pos="7350">
          <p15:clr>
            <a:srgbClr val="5ACBF0"/>
          </p15:clr>
        </p15:guide>
        <p15:guide id="27" pos="7526">
          <p15:clr>
            <a:srgbClr val="5ACBF0"/>
          </p15:clr>
        </p15:guide>
        <p15:guide id="30" pos="8856">
          <p15:clr>
            <a:srgbClr val="A4A3A4"/>
          </p15:clr>
        </p15:guide>
        <p15:guide id="31" pos="2397">
          <p15:clr>
            <a:srgbClr val="FBAE40"/>
          </p15:clr>
        </p15:guide>
        <p15:guide id="32" pos="2561">
          <p15:clr>
            <a:srgbClr val="FBAE40"/>
          </p15:clr>
        </p15:guide>
        <p15:guide id="33" pos="6645">
          <p15:clr>
            <a:srgbClr val="FBAE40"/>
          </p15:clr>
        </p15:guide>
        <p15:guide id="34" pos="6820">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qsels.com/en/public-domain-photo-zkeps" TargetMode="External"/><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hyperlink" Target="https://www.medtronic.com/us-en/about/corporate-governance/distributor-complianc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dtronic.com/content/dam/medtronic-com/global/Corporate/Documents/distributor-resources/quality-guidelines.pptx" TargetMode="External"/><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hyperlink" Target="https://wwwp.medtronic.com/extregistration/login/showLogin?appName=MPX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voiceyourconcernline.com/" TargetMode="Externa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hyperlink" Target="mailto:jac.lim@medtronic.com" TargetMode="External"/><Relationship Id="rId13" Type="http://schemas.openxmlformats.org/officeDocument/2006/relationships/hyperlink" Target="mailto:vera.wu@medtronic.com" TargetMode="External"/><Relationship Id="rId3" Type="http://schemas.openxmlformats.org/officeDocument/2006/relationships/hyperlink" Target="mailto:nieves.liste@medtronic.com" TargetMode="External"/><Relationship Id="rId7" Type="http://schemas.openxmlformats.org/officeDocument/2006/relationships/hyperlink" Target="mailto:Hector.romero@medtronic.com" TargetMode="External"/><Relationship Id="rId12" Type="http://schemas.openxmlformats.org/officeDocument/2006/relationships/hyperlink" Target="mailto:gemma.chen2@medtronic.com" TargetMode="External"/><Relationship Id="rId17" Type="http://schemas.openxmlformats.org/officeDocument/2006/relationships/hyperlink" Target="mailto:george.c.deden@medtronic.com" TargetMode="External"/><Relationship Id="rId2" Type="http://schemas.openxmlformats.org/officeDocument/2006/relationships/notesSlide" Target="../notesSlides/notesSlide4.xml"/><Relationship Id="rId16" Type="http://schemas.openxmlformats.org/officeDocument/2006/relationships/hyperlink" Target="mailto:eulalia.mesanza.costa@medtronic.com" TargetMode="External"/><Relationship Id="rId1" Type="http://schemas.openxmlformats.org/officeDocument/2006/relationships/slideLayout" Target="../slideLayouts/slideLayout39.xml"/><Relationship Id="rId6" Type="http://schemas.openxmlformats.org/officeDocument/2006/relationships/hyperlink" Target="mailto:walid.fahim@medtronic.com" TargetMode="External"/><Relationship Id="rId11" Type="http://schemas.openxmlformats.org/officeDocument/2006/relationships/hyperlink" Target="mailto:Jing.zhao2@medtronic.com" TargetMode="External"/><Relationship Id="rId5" Type="http://schemas.openxmlformats.org/officeDocument/2006/relationships/hyperlink" Target="mailto:m.guadalupe.abigail.martinez@medtronic.com" TargetMode="External"/><Relationship Id="rId15" Type="http://schemas.openxmlformats.org/officeDocument/2006/relationships/hyperlink" Target="mailto:jose.m.ayala@medtronic.com" TargetMode="External"/><Relationship Id="rId10" Type="http://schemas.openxmlformats.org/officeDocument/2006/relationships/hyperlink" Target="mailto:Yann.shuang.lee@medtronic.com" TargetMode="External"/><Relationship Id="rId4" Type="http://schemas.openxmlformats.org/officeDocument/2006/relationships/hyperlink" Target="mailto:judith.verkooijen@medtronic.com" TargetMode="External"/><Relationship Id="rId9" Type="http://schemas.openxmlformats.org/officeDocument/2006/relationships/hyperlink" Target="mailto:nobuaki.tanaka@medtronic.com" TargetMode="External"/><Relationship Id="rId14" Type="http://schemas.openxmlformats.org/officeDocument/2006/relationships/hyperlink" Target="mailto:Vera.Wu@medtronic.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medtronic.com/us-en/about/corporate-governance/distributor-compliance.html" TargetMode="Externa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A393B81-5828-4AE0-A1EE-88B14BBE9E2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7036677" y="1"/>
            <a:ext cx="5155323" cy="6857999"/>
          </a:xfrm>
        </p:spPr>
      </p:pic>
      <p:sp>
        <p:nvSpPr>
          <p:cNvPr id="19" name="Title 20">
            <a:extLst>
              <a:ext uri="{FF2B5EF4-FFF2-40B4-BE49-F238E27FC236}">
                <a16:creationId xmlns:a16="http://schemas.microsoft.com/office/drawing/2014/main" id="{29A91A3E-1555-4546-BF67-C30A507770BF}"/>
              </a:ext>
            </a:extLst>
          </p:cNvPr>
          <p:cNvSpPr>
            <a:spLocks noGrp="1"/>
          </p:cNvSpPr>
          <p:nvPr>
            <p:ph type="title"/>
          </p:nvPr>
        </p:nvSpPr>
        <p:spPr>
          <a:xfrm>
            <a:off x="600067" y="1897628"/>
            <a:ext cx="5960983" cy="2516073"/>
          </a:xfrm>
        </p:spPr>
        <p:txBody>
          <a:bodyPr/>
          <a:lstStyle/>
          <a:p>
            <a:r>
              <a:rPr lang="pt" dirty="0"/>
              <a:t>Apresentação de Conformidade do Distribuidor</a:t>
            </a:r>
          </a:p>
        </p:txBody>
      </p:sp>
      <p:sp>
        <p:nvSpPr>
          <p:cNvPr id="20" name="Text Placeholder 22">
            <a:extLst>
              <a:ext uri="{FF2B5EF4-FFF2-40B4-BE49-F238E27FC236}">
                <a16:creationId xmlns:a16="http://schemas.microsoft.com/office/drawing/2014/main" id="{7D2AB061-5F03-4095-AF07-292CEE3A2A62}"/>
              </a:ext>
            </a:extLst>
          </p:cNvPr>
          <p:cNvSpPr>
            <a:spLocks noGrp="1"/>
          </p:cNvSpPr>
          <p:nvPr>
            <p:ph type="body" sz="quarter" idx="12"/>
          </p:nvPr>
        </p:nvSpPr>
        <p:spPr>
          <a:xfrm>
            <a:off x="598592" y="4143488"/>
            <a:ext cx="5962458" cy="799193"/>
          </a:xfrm>
        </p:spPr>
        <p:txBody>
          <a:bodyPr/>
          <a:lstStyle/>
          <a:p>
            <a:endParaRPr lang="en-US" dirty="0"/>
          </a:p>
          <a:p>
            <a:endParaRPr lang="en-US" dirty="0"/>
          </a:p>
        </p:txBody>
      </p:sp>
      <p:sp>
        <p:nvSpPr>
          <p:cNvPr id="24" name="Text Placeholder 23">
            <a:extLst>
              <a:ext uri="{FF2B5EF4-FFF2-40B4-BE49-F238E27FC236}">
                <a16:creationId xmlns:a16="http://schemas.microsoft.com/office/drawing/2014/main" id="{EAAA89AF-342C-40D4-88D8-5CCC744AE6EE}"/>
              </a:ext>
            </a:extLst>
          </p:cNvPr>
          <p:cNvSpPr>
            <a:spLocks noGrp="1"/>
          </p:cNvSpPr>
          <p:nvPr>
            <p:ph type="body" sz="quarter" idx="13"/>
          </p:nvPr>
        </p:nvSpPr>
        <p:spPr>
          <a:xfrm>
            <a:off x="593990" y="5930504"/>
            <a:ext cx="5382948" cy="205184"/>
          </a:xfrm>
        </p:spPr>
        <p:txBody>
          <a:bodyPr/>
          <a:lstStyle/>
          <a:p>
            <a:r>
              <a:rPr lang="pt" dirty="0"/>
              <a:t>Nome do DRO</a:t>
            </a:r>
          </a:p>
        </p:txBody>
      </p:sp>
    </p:spTree>
    <p:extLst>
      <p:ext uri="{BB962C8B-B14F-4D97-AF65-F5344CB8AC3E}">
        <p14:creationId xmlns:p14="http://schemas.microsoft.com/office/powerpoint/2010/main" val="28322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ma imagem contendo texto, material de escritório, caligrafia, papelaria&#10;&#10;Descrição gerada automaticamente">
            <a:extLst>
              <a:ext uri="{FF2B5EF4-FFF2-40B4-BE49-F238E27FC236}">
                <a16:creationId xmlns:a16="http://schemas.microsoft.com/office/drawing/2014/main" id="{C3345F9C-067B-38B5-09AA-9D1BEEF03433}"/>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42830" y="4910231"/>
            <a:ext cx="1645014" cy="10972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pt" dirty="0"/>
              <a:t>Livros e Registros</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889000"/>
            <a:ext cx="3509698" cy="461665"/>
          </a:xfrm>
        </p:spPr>
        <p:txBody>
          <a:bodyPr/>
          <a:lstStyle/>
          <a:p>
            <a:r>
              <a:rPr lang="pt" dirty="0"/>
              <a:t>Elementos-chave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90" y="1479141"/>
            <a:ext cx="3507052" cy="4136558"/>
          </a:xfrm>
        </p:spPr>
        <p:txBody>
          <a:bodyPr>
            <a:normAutofit/>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Manter registros de compras, vendas, despesas de marketing e programa de treinamento pelo período estabelecido no contrato e de acordo com a legislação local</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Fornecer à Medtronic (ou seu representante designado) acesso total e irrestrito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Enviar um relatório de estoque e vendas no mercado por unidades de Produtos mediante solicitação</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889000"/>
            <a:ext cx="3512344" cy="461665"/>
          </a:xfrm>
        </p:spPr>
        <p:txBody>
          <a:bodyPr/>
          <a:lstStyle/>
          <a:p>
            <a:r>
              <a:rPr lang="pt" dirty="0"/>
              <a:t>Pontos a considerar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2" y="1479141"/>
            <a:ext cx="3507052" cy="4136558"/>
          </a:xfrm>
        </p:spPr>
        <p:txBody>
          <a:bodyPr>
            <a:normAutofit fontScale="25000" lnSpcReduction="20000"/>
          </a:bodyPr>
          <a:lstStyle/>
          <a:p>
            <a:pPr marL="285739" indent="-285739">
              <a:lnSpc>
                <a:spcPct val="120000"/>
              </a:lnSpc>
              <a:buFont typeface="Arial" panose="020B0604020202020204" pitchFamily="34" charset="0"/>
              <a:buChar char="•"/>
            </a:pPr>
            <a:r>
              <a:rPr lang="pt" sz="6400" dirty="0">
                <a:cs typeface="Arial" panose="020B0604020202020204" pitchFamily="34" charset="0"/>
              </a:rPr>
              <a:t>Seu distribuidor possui equipe contábil qualificada para manter seus registros financeiros?</a:t>
            </a:r>
          </a:p>
          <a:p>
            <a:pPr marL="285739" indent="-285739">
              <a:lnSpc>
                <a:spcPct val="120000"/>
              </a:lnSpc>
              <a:buFont typeface="Arial" panose="020B0604020202020204" pitchFamily="34" charset="0"/>
              <a:buChar char="•"/>
            </a:pPr>
            <a:r>
              <a:rPr lang="pt" sz="6400" dirty="0">
                <a:cs typeface="Arial" panose="020B0604020202020204" pitchFamily="34" charset="0"/>
              </a:rPr>
              <a:t>Seu distribuidor está ciente da necessidade de fornecer acesso total aos registros relacionados à Medtronic mediante solicitação?</a:t>
            </a:r>
          </a:p>
          <a:p>
            <a:pPr marL="285739" indent="-285739">
              <a:lnSpc>
                <a:spcPct val="120000"/>
              </a:lnSpc>
              <a:buFont typeface="Arial" panose="020B0604020202020204" pitchFamily="34" charset="0"/>
              <a:buChar char="•"/>
            </a:pPr>
            <a:r>
              <a:rPr lang="pt" sz="6400" dirty="0">
                <a:cs typeface="Arial" panose="020B0604020202020204" pitchFamily="34" charset="0"/>
              </a:rPr>
              <a:t>Foi solicitado ao seu distribuidor que apresentasse um relatório de inventário e de vendas no mercado por unidades de produtos e, em caso afirmativo, enviou essa informação atempadamente?</a:t>
            </a:r>
          </a:p>
          <a:p>
            <a:pPr marL="285739" indent="-285739">
              <a:lnSpc>
                <a:spcPct val="120000"/>
              </a:lnSpc>
              <a:buFont typeface="Arial" panose="020B0604020202020204" pitchFamily="34" charset="0"/>
              <a:buChar char="•"/>
            </a:pPr>
            <a:r>
              <a:rPr lang="pt" sz="6400" dirty="0">
                <a:cs typeface="Arial" panose="020B0604020202020204" pitchFamily="34" charset="0"/>
              </a:rPr>
              <a:t>Seu distribuidor tem uma maneira de segregar registros para transações Medtronic?</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375387" y="889000"/>
            <a:ext cx="3506387" cy="461665"/>
          </a:xfrm>
        </p:spPr>
        <p:txBody>
          <a:bodyPr/>
          <a:lstStyle/>
          <a:p>
            <a:r>
              <a:rPr lang="pt" dirty="0"/>
              <a:t>Materiais de Referência</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249974" y="1822319"/>
            <a:ext cx="3507052" cy="4136558"/>
          </a:xfrm>
        </p:spPr>
        <p:txBody>
          <a:bodyPr>
            <a:normAutofit/>
          </a:bodyPr>
          <a:lstStyle/>
          <a:p>
            <a:pPr marL="238115" indent="-238115">
              <a:lnSpc>
                <a:spcPct val="150000"/>
              </a:lnSpc>
              <a:buFont typeface="Arial" panose="020B0604020202020204" pitchFamily="34" charset="0"/>
              <a:buChar char="•"/>
            </a:pPr>
            <a:r>
              <a:rPr lang="pt" sz="1400" dirty="0">
                <a:cs typeface="Effra"/>
              </a:rPr>
              <a:t>Formulário de Reembolso de Despesas</a:t>
            </a:r>
          </a:p>
          <a:p>
            <a:pPr marL="238115" indent="-238115">
              <a:lnSpc>
                <a:spcPct val="150000"/>
              </a:lnSpc>
              <a:buFont typeface="Arial" panose="020B0604020202020204" pitchFamily="34" charset="0"/>
              <a:buChar char="•"/>
            </a:pPr>
            <a:r>
              <a:rPr lang="pt" sz="1400" dirty="0">
                <a:cs typeface="Effra"/>
              </a:rPr>
              <a:t>Formulário de solicitação de amostras</a:t>
            </a:r>
          </a:p>
          <a:p>
            <a:pPr marL="238115" indent="-238115">
              <a:lnSpc>
                <a:spcPct val="150000"/>
              </a:lnSpc>
              <a:buFont typeface="Arial" panose="020B0604020202020204" pitchFamily="34" charset="0"/>
              <a:buChar char="•"/>
            </a:pPr>
            <a:r>
              <a:rPr lang="pt" sz="1400" dirty="0">
                <a:cs typeface="Effra"/>
              </a:rPr>
              <a:t>Contrato de Patrocínio</a:t>
            </a:r>
          </a:p>
          <a:p>
            <a:pPr marL="238115" indent="-238115">
              <a:lnSpc>
                <a:spcPct val="150000"/>
              </a:lnSpc>
              <a:buFont typeface="Arial" panose="020B0604020202020204" pitchFamily="34" charset="0"/>
              <a:buChar char="•"/>
            </a:pPr>
            <a:r>
              <a:rPr lang="pt" sz="1400" dirty="0">
                <a:cs typeface="Effra"/>
              </a:rPr>
              <a:t>Carta de Notificação de Contrato de Consultoria ao Empregador do HCP</a:t>
            </a:r>
          </a:p>
          <a:p>
            <a:pPr marL="238115" indent="-238115">
              <a:lnSpc>
                <a:spcPct val="150000"/>
              </a:lnSpc>
              <a:buFont typeface="Arial" panose="020B0604020202020204" pitchFamily="34" charset="0"/>
              <a:buChar char="•"/>
            </a:pPr>
            <a:r>
              <a:rPr lang="pt" sz="1400" dirty="0">
                <a:cs typeface="Effra"/>
              </a:rPr>
              <a:t>Fazer e não fazer</a:t>
            </a:r>
          </a:p>
          <a:p>
            <a:pPr>
              <a:lnSpc>
                <a:spcPct val="150000"/>
              </a:lnSpc>
            </a:pPr>
            <a:r>
              <a:rPr lang="pt" sz="1400" dirty="0">
                <a:cs typeface="Arial" panose="020B0604020202020204" pitchFamily="34" charset="0"/>
              </a:rPr>
              <a:t>     Acesse todos eles </a:t>
            </a:r>
            <a:r>
              <a:rPr lang="pt" sz="1400" dirty="0">
                <a:cs typeface="Arial" panose="020B0604020202020204" pitchFamily="34" charset="0"/>
                <a:hlinkClick r:id="rId4"/>
              </a:rPr>
              <a:t>aqui</a:t>
            </a:r>
            <a:r>
              <a:rPr lang="pt" sz="1400" dirty="0">
                <a:cs typeface="Arial" panose="020B0604020202020204" pitchFamily="34" charset="0"/>
              </a:rPr>
              <a:t>.</a:t>
            </a:r>
            <a:endParaRPr lang="en-US" sz="1400" dirty="0"/>
          </a:p>
          <a:p>
            <a:pPr>
              <a:lnSpc>
                <a:spcPct val="150000"/>
              </a:lnSpc>
            </a:pP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007511"/>
            <a:ext cx="8770938" cy="128177"/>
          </a:xfrm>
        </p:spPr>
        <p:txBody>
          <a:bodyPr/>
          <a:lstStyle/>
          <a:p>
            <a:pPr defTabSz="380985"/>
            <a:r>
              <a:rPr lang="pt" dirty="0">
                <a:solidFill>
                  <a:srgbClr val="FFFFFF"/>
                </a:solidFill>
                <a:latin typeface="Avenir Next World"/>
              </a:rPr>
              <a:t>Apresentação de Conformidade do Distribuidor - Junho 2023 - Público</a:t>
            </a:r>
          </a:p>
        </p:txBody>
      </p:sp>
    </p:spTree>
    <p:extLst>
      <p:ext uri="{BB962C8B-B14F-4D97-AF65-F5344CB8AC3E}">
        <p14:creationId xmlns:p14="http://schemas.microsoft.com/office/powerpoint/2010/main" val="72719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8AE42-6400-7432-CD10-F7CF73925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910" y="758447"/>
            <a:ext cx="9265920" cy="52120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pt" dirty="0"/>
              <a:t>Considerações sobre a qualidade</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46150"/>
            <a:ext cx="3509698" cy="461665"/>
          </a:xfrm>
        </p:spPr>
        <p:txBody>
          <a:bodyPr/>
          <a:lstStyle/>
          <a:p>
            <a:r>
              <a:rPr lang="pt" dirty="0"/>
              <a:t>Elementos-chave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90" y="1536291"/>
            <a:ext cx="3054085" cy="4136558"/>
          </a:xfrm>
        </p:spPr>
        <p:txBody>
          <a:bodyPr>
            <a:normAutofit fontScale="92500" lnSpcReduction="20000"/>
          </a:bodyPr>
          <a:lstStyle/>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Notifique a Medtronic de quaisquer reclamações de produtos no prazo máximo de 48 horas através da ferramenta de relatórios mPXR</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Executar qualquer ação exigida pela Medtronic para implementar uma ação corretiva de campo</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Garantir a rastreabilidade do produto</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Não altere a embalagem nem rerotule o produto e armazene-o nas condições especificadas</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Não promova outro uso que não seja a rotulagem ou as instruções do fabricante</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3983526" y="946150"/>
            <a:ext cx="3512344" cy="461665"/>
          </a:xfrm>
        </p:spPr>
        <p:txBody>
          <a:bodyPr/>
          <a:lstStyle/>
          <a:p>
            <a:r>
              <a:rPr lang="pt" dirty="0"/>
              <a:t>Pontos a considerar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000499" y="1536291"/>
            <a:ext cx="4089137" cy="4136558"/>
          </a:xfrm>
        </p:spPr>
        <p:txBody>
          <a:bodyPr>
            <a:normAutofit fontScale="25000" lnSpcReduction="20000"/>
          </a:bodyPr>
          <a:lstStyle/>
          <a:p>
            <a:pPr marL="285739" indent="-285739">
              <a:lnSpc>
                <a:spcPts val="2333"/>
              </a:lnSpc>
              <a:buFont typeface="Arial" panose="020B0604020202020204" pitchFamily="34" charset="0"/>
              <a:buChar char="•"/>
            </a:pPr>
            <a:r>
              <a:rPr lang="pt" sz="5600" dirty="0">
                <a:cs typeface="Arial" panose="020B0604020202020204" pitchFamily="34" charset="0"/>
              </a:rPr>
              <a:t>Seu distribuidor está familiarizado com as ferramentas de relatório de reclamações?</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treinou seus funcionários sobre os requisitos de qualidade/</a:t>
            </a:r>
            <a:r>
              <a:rPr lang="pt" sz="5600" strike="sngStrike" dirty="0">
                <a:solidFill>
                  <a:srgbClr val="FF0000"/>
                </a:solidFill>
                <a:cs typeface="Arial" panose="020B0604020202020204" pitchFamily="34" charset="0"/>
              </a:rPr>
              <a:t> </a:t>
            </a:r>
            <a:r>
              <a:rPr lang="pt" sz="5600" dirty="0">
                <a:cs typeface="Arial" panose="020B0604020202020204" pitchFamily="34" charset="0"/>
              </a:rPr>
              <a:t>regulatórios?</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promove outro uso que não a rotulagem ou instruções do fabricante?</a:t>
            </a:r>
          </a:p>
          <a:p>
            <a:pPr marL="285739" indent="-285739">
              <a:lnSpc>
                <a:spcPts val="2333"/>
              </a:lnSpc>
              <a:buFont typeface="Arial" panose="020B0604020202020204" pitchFamily="34" charset="0"/>
              <a:buChar char="•"/>
            </a:pPr>
            <a:r>
              <a:rPr lang="pt" sz="5600" dirty="0">
                <a:cs typeface="Arial" panose="020B0604020202020204" pitchFamily="34" charset="0"/>
              </a:rPr>
              <a:t>As instalações de armazenamento do seu distribuidor atendem aos nossos requisitos?</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utiliza um sistema para rastrear produtos?</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executou alguma ação exigida pela Medtronic para implementar uma ação corretiva de campo?</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458200" y="946150"/>
            <a:ext cx="3506387" cy="461665"/>
          </a:xfrm>
        </p:spPr>
        <p:txBody>
          <a:bodyPr/>
          <a:lstStyle/>
          <a:p>
            <a:r>
              <a:rPr lang="pt" dirty="0"/>
              <a:t>Materiais de Referência</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482310" y="1946711"/>
            <a:ext cx="3138488" cy="4136558"/>
          </a:xfrm>
        </p:spPr>
        <p:txBody>
          <a:bodyPr>
            <a:normAutofit/>
          </a:bodyPr>
          <a:lstStyle/>
          <a:p>
            <a:pPr marL="238115" indent="-238115">
              <a:lnSpc>
                <a:spcPts val="1583"/>
              </a:lnSpc>
              <a:buFont typeface="Arial" panose="020B0604020202020204" pitchFamily="34" charset="0"/>
              <a:buChar char="•"/>
            </a:pPr>
            <a:r>
              <a:rPr lang="pt" sz="1600" dirty="0">
                <a:latin typeface="Effra"/>
                <a:cs typeface="Effra"/>
                <a:hlinkClick r:id="rId3"/>
              </a:rPr>
              <a:t>Diretrizes de Qualidade</a:t>
            </a:r>
            <a:endParaRPr lang="en-US" sz="1600" dirty="0">
              <a:latin typeface="Effra"/>
              <a:cs typeface="Effra"/>
            </a:endParaRPr>
          </a:p>
          <a:p>
            <a:pPr marL="238115" indent="-238115">
              <a:lnSpc>
                <a:spcPts val="1583"/>
              </a:lnSpc>
              <a:buFont typeface="Arial" panose="020B0604020202020204" pitchFamily="34" charset="0"/>
              <a:buChar char="•"/>
            </a:pPr>
            <a:r>
              <a:rPr lang="pt" sz="1600" dirty="0">
                <a:latin typeface="Effra"/>
                <a:cs typeface="Effra"/>
                <a:hlinkClick r:id="rId4"/>
              </a:rPr>
              <a:t>Ferramenta de denúncia de reclamações de produtos</a:t>
            </a: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705908" y="6350411"/>
            <a:ext cx="8770938" cy="128177"/>
          </a:xfrm>
        </p:spPr>
        <p:txBody>
          <a:bodyPr/>
          <a:lstStyle/>
          <a:p>
            <a:pPr defTabSz="380985"/>
            <a:r>
              <a:rPr lang="pt" dirty="0">
                <a:solidFill>
                  <a:srgbClr val="FFFFFF"/>
                </a:solidFill>
                <a:latin typeface="Avenir Next World"/>
              </a:rPr>
              <a:t>Apresentação de Conformidade do Distribuidor - Junho 2023 - Público</a:t>
            </a:r>
          </a:p>
        </p:txBody>
      </p:sp>
    </p:spTree>
    <p:extLst>
      <p:ext uri="{BB962C8B-B14F-4D97-AF65-F5344CB8AC3E}">
        <p14:creationId xmlns:p14="http://schemas.microsoft.com/office/powerpoint/2010/main" val="34559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3361C-C8DC-B3B9-64CF-23C9CEC5EA5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852074" y="808995"/>
            <a:ext cx="9144000" cy="514350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pt" dirty="0"/>
              <a:t>Conflitos de Interesse</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46150"/>
            <a:ext cx="3509698" cy="461665"/>
          </a:xfrm>
        </p:spPr>
        <p:txBody>
          <a:bodyPr/>
          <a:lstStyle/>
          <a:p>
            <a:r>
              <a:rPr lang="pt" dirty="0"/>
              <a:t>Elementos-chave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90" y="1536291"/>
            <a:ext cx="3507052" cy="4136558"/>
          </a:xfrm>
        </p:spPr>
        <p:txBody>
          <a:bodyPr>
            <a:noAutofit/>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400" dirty="0">
                <a:ea typeface="Calibri" panose="020F0502020204030204" pitchFamily="34" charset="0"/>
                <a:cs typeface="Arial" panose="020B0604020202020204" pitchFamily="34" charset="0"/>
              </a:rPr>
              <a:t>Divulgar relacionamentos pessoais com clientes, funcionários do governo ou funcionários da Medtronic</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400" dirty="0">
                <a:ea typeface="Calibri" panose="020F0502020204030204" pitchFamily="34" charset="0"/>
                <a:cs typeface="Arial" panose="020B0604020202020204" pitchFamily="34" charset="0"/>
              </a:rPr>
              <a:t>Divulgar relações comerciais (que não sejam as necessárias para cumprir os requisitos contratuais com a Medtronic) com clientes, funcionários do governo ou funcionários da Medtronic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400" dirty="0">
                <a:ea typeface="Calibri" panose="020F0502020204030204" pitchFamily="34" charset="0"/>
                <a:cs typeface="Arial" panose="020B0604020202020204" pitchFamily="34" charset="0"/>
              </a:rPr>
              <a:t>Divulgar propriedade, outros interesses de investimento ou qualquer compensação recebida de um cliente</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400" dirty="0">
                <a:ea typeface="Calibri" panose="020F0502020204030204" pitchFamily="34" charset="0"/>
                <a:cs typeface="Arial" panose="020B0604020202020204" pitchFamily="34" charset="0"/>
              </a:rPr>
              <a:t>Divulgar qualquer outra informação relativa a uma situação que possa apresentar um conflito de interesses real ou percebido</a:t>
            </a:r>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946150"/>
            <a:ext cx="3512344" cy="461665"/>
          </a:xfrm>
        </p:spPr>
        <p:txBody>
          <a:bodyPr/>
          <a:lstStyle/>
          <a:p>
            <a:r>
              <a:rPr lang="pt" dirty="0"/>
              <a:t>Pontos a considerar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2" y="1555340"/>
            <a:ext cx="3507052" cy="4795098"/>
          </a:xfrm>
        </p:spPr>
        <p:txBody>
          <a:bodyPr>
            <a:normAutofit fontScale="47500" lnSpcReduction="20000"/>
          </a:bodyPr>
          <a:lstStyle/>
          <a:p>
            <a:pPr marL="285739" indent="-285739">
              <a:lnSpc>
                <a:spcPts val="2333"/>
              </a:lnSpc>
              <a:buFont typeface="Arial" panose="020B0604020202020204" pitchFamily="34" charset="0"/>
              <a:buChar char="•"/>
            </a:pPr>
            <a:r>
              <a:rPr lang="pt" sz="2900" dirty="0">
                <a:cs typeface="Arial" panose="020B0604020202020204" pitchFamily="34" charset="0"/>
              </a:rPr>
              <a:t>Seu distribuidor está familiarizado com o que é um conflito de interesses? </a:t>
            </a:r>
          </a:p>
          <a:p>
            <a:pPr marL="285739" indent="-285739">
              <a:lnSpc>
                <a:spcPts val="2333"/>
              </a:lnSpc>
              <a:buFont typeface="Arial" panose="020B0604020202020204" pitchFamily="34" charset="0"/>
              <a:buChar char="•"/>
            </a:pPr>
            <a:r>
              <a:rPr lang="pt" sz="2900" dirty="0">
                <a:cs typeface="Arial" panose="020B0604020202020204" pitchFamily="34" charset="0"/>
              </a:rPr>
              <a:t>Seu distribuidor está ciente de algum conflito de interesse com seus clientes ou com a Medtronic?</a:t>
            </a:r>
          </a:p>
          <a:p>
            <a:pPr marL="285739" indent="-285739">
              <a:lnSpc>
                <a:spcPts val="2333"/>
              </a:lnSpc>
              <a:buFont typeface="Arial" panose="020B0604020202020204" pitchFamily="34" charset="0"/>
              <a:buChar char="•"/>
            </a:pPr>
            <a:r>
              <a:rPr lang="pt" sz="2900" dirty="0">
                <a:cs typeface="Arial" panose="020B0604020202020204" pitchFamily="34" charset="0"/>
              </a:rPr>
              <a:t>Seu distribuidor treina seus funcionários e subdistribuidores sobre conflitos de interesse?</a:t>
            </a:r>
          </a:p>
          <a:p>
            <a:pPr marL="285739" indent="-285739">
              <a:lnSpc>
                <a:spcPts val="2333"/>
              </a:lnSpc>
              <a:buFont typeface="Arial" panose="020B0604020202020204" pitchFamily="34" charset="0"/>
              <a:buChar char="•"/>
            </a:pPr>
            <a:r>
              <a:rPr lang="pt" sz="2900" dirty="0">
                <a:cs typeface="Arial" panose="020B0604020202020204" pitchFamily="34" charset="0"/>
              </a:rPr>
              <a:t>O seu distribuidor informou a Medtronic de quaisquer conflitos de interesse reais ou potenciais?</a:t>
            </a:r>
          </a:p>
          <a:p>
            <a:pPr marL="285739" indent="-285739">
              <a:lnSpc>
                <a:spcPts val="2333"/>
              </a:lnSpc>
              <a:buFont typeface="Arial" panose="020B0604020202020204" pitchFamily="34" charset="0"/>
              <a:buChar char="•"/>
            </a:pPr>
            <a:r>
              <a:rPr lang="pt" sz="2900" dirty="0">
                <a:cs typeface="Arial" panose="020B0604020202020204" pitchFamily="34" charset="0"/>
              </a:rPr>
              <a:t>O seu distribuidor tem conhecimento </a:t>
            </a:r>
            <a:r>
              <a:rPr lang="pt" sz="2900" strike="sngStrike" dirty="0">
                <a:solidFill>
                  <a:srgbClr val="FF0000"/>
                </a:solidFill>
                <a:cs typeface="Arial" panose="020B0604020202020204" pitchFamily="34" charset="0"/>
              </a:rPr>
              <a:t> </a:t>
            </a:r>
            <a:r>
              <a:rPr lang="pt" sz="3000" dirty="0">
                <a:cs typeface="Arial" panose="020B0604020202020204" pitchFamily="34" charset="0"/>
              </a:rPr>
              <a:t>do canal de denúncias </a:t>
            </a:r>
            <a:r>
              <a:rPr lang="pt" sz="2900" dirty="0">
                <a:cs typeface="Arial" panose="020B0604020202020204" pitchFamily="34" charset="0"/>
              </a:rPr>
              <a:t>"Voice Your Concern Line" da Medtronic?</a:t>
            </a:r>
          </a:p>
          <a:p>
            <a:endParaRPr lang="en-US" sz="600"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946150"/>
            <a:ext cx="3506387" cy="461665"/>
          </a:xfrm>
        </p:spPr>
        <p:txBody>
          <a:bodyPr/>
          <a:lstStyle/>
          <a:p>
            <a:r>
              <a:rPr lang="pt" dirty="0"/>
              <a:t>Materiais de Referência</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9637" y="1973935"/>
            <a:ext cx="3507052" cy="4136558"/>
          </a:xfrm>
        </p:spPr>
        <p:txBody>
          <a:bodyPr>
            <a:normAutofit/>
          </a:bodyPr>
          <a:lstStyle/>
          <a:p>
            <a:pPr marL="238115" indent="-238115">
              <a:lnSpc>
                <a:spcPts val="1583"/>
              </a:lnSpc>
              <a:buFont typeface="Arial" panose="020B0604020202020204" pitchFamily="34" charset="0"/>
              <a:buChar char="•"/>
            </a:pPr>
            <a:r>
              <a:rPr lang="pt" sz="1600" dirty="0">
                <a:cs typeface="Effra"/>
              </a:rPr>
              <a:t>Fazer e não fazer</a:t>
            </a:r>
          </a:p>
          <a:p>
            <a:pPr marL="238115" indent="-238115">
              <a:lnSpc>
                <a:spcPts val="1583"/>
              </a:lnSpc>
              <a:buFont typeface="Arial" panose="020B0604020202020204" pitchFamily="34" charset="0"/>
              <a:buChar char="•"/>
            </a:pPr>
            <a:r>
              <a:rPr lang="pt" sz="1600" dirty="0">
                <a:cs typeface="Effra"/>
              </a:rPr>
              <a:t>Declaração de Conflito de Interesses</a:t>
            </a:r>
          </a:p>
          <a:p>
            <a:pPr marL="238115" indent="-238115">
              <a:lnSpc>
                <a:spcPts val="1583"/>
              </a:lnSpc>
              <a:buFont typeface="Arial" panose="020B0604020202020204" pitchFamily="34" charset="0"/>
              <a:buChar char="•"/>
            </a:pPr>
            <a:r>
              <a:rPr lang="pt" sz="1600" dirty="0">
                <a:cs typeface="Effra"/>
              </a:rPr>
              <a:t>Formulário de Participação no Treinamento de Funcionários do Distribuidor</a:t>
            </a:r>
          </a:p>
          <a:p>
            <a:pPr marL="238115" indent="-238115">
              <a:lnSpc>
                <a:spcPts val="1583"/>
              </a:lnSpc>
              <a:buFont typeface="Arial" panose="020B0604020202020204" pitchFamily="34" charset="0"/>
              <a:buChar char="•"/>
            </a:pPr>
            <a:r>
              <a:rPr lang="pt" sz="1600" u="sng" dirty="0">
                <a:cs typeface="Effra"/>
              </a:rPr>
              <a:t>www.voiceyourconcernline.com</a:t>
            </a:r>
          </a:p>
          <a:p>
            <a:pPr marL="238115" indent="-238115">
              <a:lnSpc>
                <a:spcPts val="1583"/>
              </a:lnSpc>
              <a:buFont typeface="Arial" panose="020B0604020202020204" pitchFamily="34" charset="0"/>
              <a:buChar char="•"/>
            </a:pPr>
            <a:endParaRPr lang="en-US" sz="1600" dirty="0">
              <a:solidFill>
                <a:schemeClr val="bg2">
                  <a:lumMod val="50000"/>
                </a:schemeClr>
              </a:solidFill>
              <a:cs typeface="Effra"/>
            </a:endParaRPr>
          </a:p>
          <a:p>
            <a:pPr>
              <a:lnSpc>
                <a:spcPts val="1583"/>
              </a:lnSpc>
            </a:pPr>
            <a:r>
              <a:rPr lang="pt" sz="1600" dirty="0">
                <a:cs typeface="Arial" panose="020B0604020202020204" pitchFamily="34" charset="0"/>
              </a:rPr>
              <a:t>     Acesse todos eles </a:t>
            </a:r>
            <a:r>
              <a:rPr lang="pt" sz="1600" dirty="0">
                <a:cs typeface="Arial" panose="020B0604020202020204" pitchFamily="34" charset="0"/>
                <a:hlinkClick r:id="rId3"/>
              </a:rPr>
              <a:t>aqui</a:t>
            </a:r>
            <a:r>
              <a:rPr lang="pt" sz="1600" dirty="0">
                <a:cs typeface="Arial" panose="020B0604020202020204" pitchFamily="34" charset="0"/>
              </a:rPr>
              <a:t>.</a:t>
            </a:r>
            <a:endParaRPr lang="en-US" sz="1600" dirty="0"/>
          </a:p>
          <a:p>
            <a:pPr>
              <a:lnSpc>
                <a:spcPts val="1583"/>
              </a:lnSpc>
            </a:pPr>
            <a:endParaRPr lang="en-US" sz="1600" dirty="0">
              <a:solidFill>
                <a:schemeClr val="bg2">
                  <a:lumMod val="50000"/>
                </a:schemeClr>
              </a:solidFill>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05933" y="6426611"/>
            <a:ext cx="8770938" cy="128177"/>
          </a:xfrm>
        </p:spPr>
        <p:txBody>
          <a:bodyPr/>
          <a:lstStyle/>
          <a:p>
            <a:pPr defTabSz="380985"/>
            <a:r>
              <a:rPr lang="pt" dirty="0">
                <a:solidFill>
                  <a:srgbClr val="FFFFFF"/>
                </a:solidFill>
                <a:latin typeface="Avenir Next World"/>
              </a:rPr>
              <a:t>Apresentação de Conformidade do Distribuidor - Junho 2023 - Público</a:t>
            </a:r>
          </a:p>
        </p:txBody>
      </p:sp>
    </p:spTree>
    <p:extLst>
      <p:ext uri="{BB962C8B-B14F-4D97-AF65-F5344CB8AC3E}">
        <p14:creationId xmlns:p14="http://schemas.microsoft.com/office/powerpoint/2010/main" val="293316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610295"/>
          </a:xfrm>
        </p:spPr>
        <p:txBody>
          <a:bodyPr/>
          <a:lstStyle/>
          <a:p>
            <a:r>
              <a:rPr lang="pt"/>
              <a:t>Considerações finais</a:t>
            </a:r>
            <a:br>
              <a:rPr lang="en-US"/>
            </a:br>
            <a:endParaRPr lang="en-US" b="0" dirty="0">
              <a:latin typeface="Effra Light" panose="020B0403020203020204" pitchFamily="34" charset="0"/>
            </a:endParaRPr>
          </a:p>
        </p:txBody>
      </p:sp>
      <p:sp>
        <p:nvSpPr>
          <p:cNvPr id="5" name="Footer Placeholder 4"/>
          <p:cNvSpPr>
            <a:spLocks noGrp="1"/>
          </p:cNvSpPr>
          <p:nvPr>
            <p:ph type="ftr" sz="quarter" idx="10"/>
          </p:nvPr>
        </p:nvSpPr>
        <p:spPr>
          <a:xfrm>
            <a:off x="458258" y="6389678"/>
            <a:ext cx="8770938" cy="128240"/>
          </a:xfrm>
        </p:spPr>
        <p:txBody>
          <a:bodyPr/>
          <a:lstStyle/>
          <a:p>
            <a:r>
              <a:rPr lang="pt"/>
              <a:t>Apresentação de Conformidade do Distribuidor - Junho 2023 - Público</a:t>
            </a:r>
            <a:endParaRPr lang="en-US" dirty="0"/>
          </a:p>
        </p:txBody>
      </p:sp>
      <p:sp>
        <p:nvSpPr>
          <p:cNvPr id="9" name="Rectangle 1">
            <a:extLst>
              <a:ext uri="{FF2B5EF4-FFF2-40B4-BE49-F238E27FC236}">
                <a16:creationId xmlns:a16="http://schemas.microsoft.com/office/drawing/2014/main" id="{377C3ECA-7A40-47CB-8B31-6210FD16A8F8}"/>
              </a:ext>
            </a:extLst>
          </p:cNvPr>
          <p:cNvSpPr>
            <a:spLocks noChangeArrowheads="1"/>
          </p:cNvSpPr>
          <p:nvPr/>
        </p:nvSpPr>
        <p:spPr bwMode="auto">
          <a:xfrm>
            <a:off x="5742075" y="990948"/>
            <a:ext cx="4019887" cy="4663440"/>
          </a:xfrm>
          <a:prstGeom prst="rect">
            <a:avLst/>
          </a:prstGeom>
          <a:solidFill>
            <a:schemeClr val="bg1">
              <a:lumMod val="25000"/>
              <a:lumOff val="75000"/>
            </a:schemeClr>
          </a:solidFill>
          <a:ln>
            <a:noFill/>
          </a:ln>
        </p:spPr>
        <p:txBody>
          <a:bodyPr wrap="square" lIns="152400" tIns="76200" rIns="152400" bIns="76200">
            <a:spAutoFit/>
          </a:bodyPr>
          <a:lstStyle/>
          <a:p>
            <a:pPr algn="ctr" defTabSz="380751"/>
            <a:r>
              <a:rPr lang="pt" sz="1600" b="1" dirty="0">
                <a:solidFill>
                  <a:schemeClr val="bg1"/>
                </a:solidFill>
              </a:rPr>
              <a:t>NOSSA PARCERIA É IMPORTANTE PARA NÓS</a:t>
            </a:r>
          </a:p>
          <a:p>
            <a:pPr algn="ctr" defTabSz="380751"/>
            <a:endParaRPr lang="en-US" sz="1600" dirty="0">
              <a:solidFill>
                <a:schemeClr val="bg1"/>
              </a:solidFill>
            </a:endParaRPr>
          </a:p>
          <a:p>
            <a:pPr defTabSz="380751"/>
            <a:r>
              <a:rPr lang="pt" sz="1600" dirty="0">
                <a:solidFill>
                  <a:schemeClr val="bg1"/>
                </a:solidFill>
              </a:rPr>
              <a:t>Como líder global em tecnologia, serviços e soluções médicas, a Medtronic está comprometida em manter os mais altos padrões de integridade em todas as práticas de negócios. </a:t>
            </a:r>
          </a:p>
          <a:p>
            <a:pPr defTabSz="380751"/>
            <a:endParaRPr lang="en-US" sz="1600" dirty="0">
              <a:solidFill>
                <a:schemeClr val="bg1"/>
              </a:solidFill>
            </a:endParaRPr>
          </a:p>
          <a:p>
            <a:pPr defTabSz="380751"/>
            <a:r>
              <a:rPr lang="pt" sz="1600" dirty="0">
                <a:solidFill>
                  <a:schemeClr val="bg1"/>
                </a:solidFill>
              </a:rPr>
              <a:t>Como nosso parceiro, ao atender às necessidades de saúde de nossos clientes, estamos confiantes de que você compartilha nossas metas de conformidade e integridade.</a:t>
            </a:r>
          </a:p>
          <a:p>
            <a:pPr defTabSz="380751"/>
            <a:endParaRPr lang="en-US" sz="1600" dirty="0">
              <a:solidFill>
                <a:schemeClr val="bg1"/>
              </a:solidFill>
            </a:endParaRPr>
          </a:p>
          <a:p>
            <a:pPr defTabSz="380751"/>
            <a:r>
              <a:rPr lang="pt" sz="1600" dirty="0">
                <a:solidFill>
                  <a:schemeClr val="bg1"/>
                </a:solidFill>
              </a:rPr>
              <a:t>Seu apoio a este programa e colaboração contínua é apreciado.</a:t>
            </a:r>
          </a:p>
        </p:txBody>
      </p:sp>
      <p:sp>
        <p:nvSpPr>
          <p:cNvPr id="10" name="Rectangle 9">
            <a:extLst>
              <a:ext uri="{FF2B5EF4-FFF2-40B4-BE49-F238E27FC236}">
                <a16:creationId xmlns:a16="http://schemas.microsoft.com/office/drawing/2014/main" id="{55596271-BA07-4AD9-822F-0A7D253037EC}"/>
              </a:ext>
            </a:extLst>
          </p:cNvPr>
          <p:cNvSpPr/>
          <p:nvPr/>
        </p:nvSpPr>
        <p:spPr>
          <a:xfrm>
            <a:off x="381000" y="960815"/>
            <a:ext cx="4924425" cy="4385936"/>
          </a:xfrm>
          <a:prstGeom prst="rect">
            <a:avLst/>
          </a:prstGeom>
        </p:spPr>
        <p:txBody>
          <a:bodyPr wrap="square" lIns="63493" tIns="31746" rIns="63493" bIns="31746">
            <a:spAutoFit/>
          </a:bodyPr>
          <a:lstStyle/>
          <a:p>
            <a:r>
              <a:rPr lang="pt" sz="1500" b="1" dirty="0">
                <a:solidFill>
                  <a:schemeClr val="tx2"/>
                </a:solidFill>
              </a:rPr>
              <a:t>SEU CONTATO MEDTRONIC PARA CONFORMIDADE</a:t>
            </a:r>
          </a:p>
          <a:p>
            <a:endParaRPr lang="en-US" sz="1500" b="1" dirty="0"/>
          </a:p>
          <a:p>
            <a:r>
              <a:rPr lang="pt" sz="1500" dirty="0"/>
              <a:t>[Nome DRO]</a:t>
            </a:r>
          </a:p>
          <a:p>
            <a:r>
              <a:rPr lang="pt" sz="1500" dirty="0"/>
              <a:t>[DRO Título]</a:t>
            </a:r>
          </a:p>
          <a:p>
            <a:r>
              <a:rPr lang="pt" sz="1500" dirty="0">
                <a:solidFill>
                  <a:srgbClr val="FFFFFF"/>
                </a:solidFill>
              </a:rPr>
              <a:t>[Endereço de e-mail DRO]</a:t>
            </a:r>
          </a:p>
          <a:p>
            <a:endParaRPr lang="en-US" sz="1417" dirty="0">
              <a:solidFill>
                <a:srgbClr val="FFFFFF"/>
              </a:solidFill>
            </a:endParaRPr>
          </a:p>
          <a:p>
            <a:endParaRPr lang="en-US" sz="1417" dirty="0">
              <a:solidFill>
                <a:srgbClr val="FFFFFF"/>
              </a:solidFill>
            </a:endParaRPr>
          </a:p>
          <a:p>
            <a:pPr lvl="0"/>
            <a:r>
              <a:rPr lang="pt" sz="1500" b="1" dirty="0">
                <a:solidFill>
                  <a:schemeClr val="tx2"/>
                </a:solidFill>
              </a:rPr>
              <a:t>RELATANDO UMA PREOCUPAÇÃO</a:t>
            </a:r>
          </a:p>
          <a:p>
            <a:pPr lvl="0"/>
            <a:endParaRPr lang="en-GB" sz="1333" dirty="0"/>
          </a:p>
          <a:p>
            <a:pPr lvl="0"/>
            <a:r>
              <a:rPr lang="pt" sz="1500" dirty="0"/>
              <a:t>Os funcionários do distribuidor devem relatar qualquer conduta relacionada à Medtronic que acreditem ser uma violação da política ou da lei por meio de sua administração, da Linha Direta da Medtronic (VOICE YOUR CONCERN Line) e da Medtronic Legal ou Channel Compliance.</a:t>
            </a:r>
          </a:p>
          <a:p>
            <a:endParaRPr lang="en-GB" sz="1500" dirty="0"/>
          </a:p>
          <a:p>
            <a:r>
              <a:rPr lang="pt" sz="1500" dirty="0"/>
              <a:t>Site e linha de apoio "Voice Your Concern Line":</a:t>
            </a:r>
          </a:p>
          <a:p>
            <a:r>
              <a:rPr lang="pt" sz="1500" dirty="0"/>
              <a:t>Número de linha direta gratuita: +1.800.488.3125</a:t>
            </a:r>
          </a:p>
          <a:p>
            <a:r>
              <a:rPr lang="pt" sz="1500" u="sng" dirty="0">
                <a:hlinkClick r:id="rId2"/>
              </a:rPr>
              <a:t>www.voiceyourconcernline.com</a:t>
            </a:r>
            <a:endParaRPr lang="en-GB" sz="1500" dirty="0"/>
          </a:p>
          <a:p>
            <a:endParaRPr lang="en-US" sz="1417" dirty="0">
              <a:solidFill>
                <a:srgbClr val="FFFFFF"/>
              </a:solidFill>
            </a:endParaRPr>
          </a:p>
        </p:txBody>
      </p:sp>
      <p:pic>
        <p:nvPicPr>
          <p:cNvPr id="2" name="Picture 1" descr="Uma imagem contendo necklet&#10;&#10;Descrição gerada automaticamente">
            <a:extLst>
              <a:ext uri="{FF2B5EF4-FFF2-40B4-BE49-F238E27FC236}">
                <a16:creationId xmlns:a16="http://schemas.microsoft.com/office/drawing/2014/main" id="{C2E01234-67D1-D1CE-C3D5-68CB0576FD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182243" y="1549112"/>
            <a:ext cx="1993388" cy="2651760"/>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noFill/>
        </p:spPr>
      </p:pic>
    </p:spTree>
    <p:extLst>
      <p:ext uri="{BB962C8B-B14F-4D97-AF65-F5344CB8AC3E}">
        <p14:creationId xmlns:p14="http://schemas.microsoft.com/office/powerpoint/2010/main" val="46091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986" y="184349"/>
            <a:ext cx="11430000" cy="610295"/>
          </a:xfrm>
        </p:spPr>
        <p:txBody>
          <a:bodyPr/>
          <a:lstStyle/>
          <a:p>
            <a:r>
              <a:rPr lang="pt" dirty="0"/>
              <a:t>Contatos de conformidade de canal global</a:t>
            </a:r>
            <a:br>
              <a:rPr lang="en-US" dirty="0"/>
            </a:b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pt"/>
              <a:t>Apresentação de Conformidade do Distribuidor - Junho 2023 - Público</a:t>
            </a:r>
            <a:endParaRPr lang="en-US" dirty="0"/>
          </a:p>
        </p:txBody>
      </p:sp>
      <p:graphicFrame>
        <p:nvGraphicFramePr>
          <p:cNvPr id="2" name="Table 1">
            <a:extLst>
              <a:ext uri="{FF2B5EF4-FFF2-40B4-BE49-F238E27FC236}">
                <a16:creationId xmlns:a16="http://schemas.microsoft.com/office/drawing/2014/main" id="{54317142-5DBB-2861-CF85-EC6DC3E4BEED}"/>
              </a:ext>
            </a:extLst>
          </p:cNvPr>
          <p:cNvGraphicFramePr>
            <a:graphicFrameLocks noGrp="1"/>
          </p:cNvGraphicFramePr>
          <p:nvPr>
            <p:extLst>
              <p:ext uri="{D42A27DB-BD31-4B8C-83A1-F6EECF244321}">
                <p14:modId xmlns:p14="http://schemas.microsoft.com/office/powerpoint/2010/main" val="3911229043"/>
              </p:ext>
            </p:extLst>
          </p:nvPr>
        </p:nvGraphicFramePr>
        <p:xfrm>
          <a:off x="171489" y="557759"/>
          <a:ext cx="7229436" cy="6115892"/>
        </p:xfrm>
        <a:graphic>
          <a:graphicData uri="http://schemas.openxmlformats.org/drawingml/2006/table">
            <a:tbl>
              <a:tblPr firstRow="1" firstCol="1" bandRow="1"/>
              <a:tblGrid>
                <a:gridCol w="3506712">
                  <a:extLst>
                    <a:ext uri="{9D8B030D-6E8A-4147-A177-3AD203B41FA5}">
                      <a16:colId xmlns:a16="http://schemas.microsoft.com/office/drawing/2014/main" val="20000"/>
                    </a:ext>
                  </a:extLst>
                </a:gridCol>
                <a:gridCol w="3722724">
                  <a:extLst>
                    <a:ext uri="{9D8B030D-6E8A-4147-A177-3AD203B41FA5}">
                      <a16:colId xmlns:a16="http://schemas.microsoft.com/office/drawing/2014/main" val="20001"/>
                    </a:ext>
                  </a:extLst>
                </a:gridCol>
              </a:tblGrid>
              <a:tr h="888269">
                <a:tc gridSpan="2">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15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15000"/>
                        </a:lnSpc>
                        <a:spcBef>
                          <a:spcPts val="0"/>
                        </a:spcBef>
                        <a:spcAft>
                          <a:spcPts val="0"/>
                        </a:spcAft>
                        <a:buClrTx/>
                        <a:buSzTx/>
                        <a:buFontTx/>
                        <a:buNone/>
                        <a:tabLst/>
                        <a:defRPr/>
                      </a:pPr>
                      <a:r>
                        <a:rPr lang="pt" sz="1100" b="1" u="sng" kern="1200" baseline="0" dirty="0">
                          <a:solidFill>
                            <a:schemeClr val="tx1"/>
                          </a:solidFill>
                          <a:effectLst/>
                          <a:latin typeface="+mn-lt"/>
                          <a:ea typeface="+mn-ea"/>
                          <a:cs typeface="+mn-cs"/>
                        </a:rPr>
                        <a:t>LÍDER GLOBAL DO PROGRAMA</a:t>
                      </a:r>
                    </a:p>
                    <a:p>
                      <a:pPr marL="0" marR="0" lvl="0" indent="0" algn="ctr"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Calibri"/>
                          <a:cs typeface="Times New Roman"/>
                        </a:rPr>
                        <a:t>Philippa Montgomerie, VP, Ética e Compliance Officer, Regiões Globais / Global Legal</a:t>
                      </a:r>
                    </a:p>
                    <a:p>
                      <a:pPr marL="0" marR="0" indent="0" algn="ctr" defTabSz="457029" rtl="0" eaLnBrk="1" fontAlgn="auto" latinLnBrk="0" hangingPunct="1">
                        <a:lnSpc>
                          <a:spcPct val="115000"/>
                        </a:lnSpc>
                        <a:spcBef>
                          <a:spcPts val="0"/>
                        </a:spcBef>
                        <a:spcAft>
                          <a:spcPts val="0"/>
                        </a:spcAft>
                        <a:buClrTx/>
                        <a:buSzTx/>
                        <a:buFontTx/>
                        <a:buNone/>
                        <a:tabLst/>
                        <a:defRPr/>
                      </a:pPr>
                      <a:r>
                        <a:rPr lang="pt" sz="1100" b="1" kern="1200" baseline="0" dirty="0">
                          <a:solidFill>
                            <a:schemeClr val="lt1"/>
                          </a:solidFill>
                          <a:effectLst/>
                          <a:latin typeface="+mn-lt"/>
                          <a:ea typeface="+mn-ea"/>
                          <a:cs typeface="+mn-cs"/>
                          <a:hlinkClick r:id="rId3"/>
                        </a:rPr>
                        <a:t>philippa.montgomerie@medtronic.com</a:t>
                      </a:r>
                      <a:endParaRPr lang="en-US" sz="1100" b="1" kern="1200" baseline="0" dirty="0">
                        <a:solidFill>
                          <a:schemeClr val="lt1"/>
                        </a:solidFill>
                        <a:effectLst/>
                        <a:latin typeface="+mn-lt"/>
                        <a:ea typeface="+mn-ea"/>
                        <a:cs typeface="+mn-cs"/>
                      </a:endParaRPr>
                    </a:p>
                    <a:p>
                      <a:pPr marL="0" marR="0" indent="0" algn="ctr" defTabSz="457029" rtl="0" eaLnBrk="1" fontAlgn="auto" latinLnBrk="0" hangingPunct="1">
                        <a:lnSpc>
                          <a:spcPct val="115000"/>
                        </a:lnSpc>
                        <a:spcBef>
                          <a:spcPts val="0"/>
                        </a:spcBef>
                        <a:spcAft>
                          <a:spcPts val="0"/>
                        </a:spcAft>
                        <a:buClrTx/>
                        <a:buSzTx/>
                        <a:buFontTx/>
                        <a:buNone/>
                        <a:tabLst/>
                        <a:defRPr/>
                      </a:pPr>
                      <a:endParaRPr lang="en-US" sz="11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001E46"/>
                    </a:solidFill>
                  </a:tcPr>
                </a:tc>
                <a:tc hMerge="1">
                  <a:txBody>
                    <a:bodyPr/>
                    <a:lstStyle/>
                    <a:p>
                      <a:endParaRPr lang="en-US"/>
                    </a:p>
                  </a:txBody>
                  <a:tcPr/>
                </a:tc>
                <a:extLst>
                  <a:ext uri="{0D108BD9-81ED-4DB2-BD59-A6C34878D82A}">
                    <a16:rowId xmlns:a16="http://schemas.microsoft.com/office/drawing/2014/main" val="1596026487"/>
                  </a:ext>
                </a:extLst>
              </a:tr>
              <a:tr h="1776539">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a:lnSpc>
                          <a:spcPct val="115000"/>
                        </a:lnSpc>
                        <a:spcAft>
                          <a:spcPts val="0"/>
                        </a:spcAft>
                      </a:pPr>
                      <a:r>
                        <a:rPr lang="pt" sz="1100" b="1" u="sng" dirty="0">
                          <a:solidFill>
                            <a:schemeClr val="tx1"/>
                          </a:solidFill>
                          <a:effectLst/>
                          <a:latin typeface="+mn-lt"/>
                        </a:rPr>
                        <a:t>EMEA</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mn-ea"/>
                          <a:cs typeface="+mn-cs"/>
                        </a:rPr>
                        <a:t>Vera Ivanenko, Líder Regional (Moscovo, Rússia) </a:t>
                      </a:r>
                      <a:r>
                        <a:rPr lang="pt" sz="1100" b="1" kern="1200" dirty="0">
                          <a:solidFill>
                            <a:schemeClr val="lt1"/>
                          </a:solidFill>
                          <a:effectLst/>
                          <a:latin typeface="+mn-lt"/>
                          <a:ea typeface="+mn-ea"/>
                          <a:cs typeface="+mn-cs"/>
                          <a:hlinkClick r:id="rId4"/>
                        </a:rPr>
                        <a:t>judith.verkooijen@medtronic.com</a:t>
                      </a: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mn-ea"/>
                          <a:cs typeface="+mn-cs"/>
                        </a:rPr>
                        <a:t>Abigail Martinez (Luxemburgo)</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lt1"/>
                          </a:solidFill>
                          <a:effectLst/>
                          <a:latin typeface="+mn-lt"/>
                          <a:ea typeface="+mn-ea"/>
                          <a:cs typeface="+mn-cs"/>
                          <a:hlinkClick r:id="rId5"/>
                        </a:rPr>
                        <a:t>m.guadalupe.abigail.martinez@medtronic.com</a:t>
                      </a: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mn-ea"/>
                          <a:cs typeface="+mn-cs"/>
                        </a:rPr>
                        <a:t>Walid Fahim (Dubai, Emirados Árabes Unidos)</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lt1"/>
                          </a:solidFill>
                          <a:effectLst/>
                          <a:latin typeface="+mn-lt"/>
                          <a:ea typeface="+mn-ea"/>
                          <a:cs typeface="+mn-cs"/>
                          <a:hlinkClick r:id="rId6"/>
                        </a:rPr>
                        <a:t>walid.fahim@medtronic.com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pt" sz="1100" b="1" u="sng" kern="1200" dirty="0">
                          <a:solidFill>
                            <a:schemeClr val="tx1"/>
                          </a:solidFill>
                          <a:effectLst/>
                          <a:latin typeface="+mn-lt"/>
                          <a:ea typeface="+mn-ea"/>
                          <a:cs typeface="+mn-cs"/>
                        </a:rPr>
                        <a:t>AMÉRICAS (LATAM)</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mn-ea"/>
                          <a:cs typeface="+mn-cs"/>
                        </a:rPr>
                        <a:t>Hector Romero, Líder Regional (Cidade do México, México)</a:t>
                      </a:r>
                      <a:endParaRPr lang="en-US" sz="1100" b="1" kern="1200" dirty="0">
                        <a:solidFill>
                          <a:schemeClr val="tx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lt1"/>
                          </a:solidFill>
                          <a:effectLst/>
                          <a:latin typeface="+mn-lt"/>
                          <a:ea typeface="+mn-ea"/>
                          <a:cs typeface="+mn-cs"/>
                          <a:hlinkClick r:id="rId7"/>
                        </a:rPr>
                        <a:t>hector.romero@medtronic.com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1"/>
                  </a:ext>
                </a:extLst>
              </a:tr>
              <a:tr h="3375423">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algn="l" defTabSz="457029" rtl="0" eaLnBrk="1" latinLnBrk="0" hangingPunct="1">
                        <a:lnSpc>
                          <a:spcPct val="115000"/>
                        </a:lnSpc>
                        <a:spcAft>
                          <a:spcPts val="0"/>
                        </a:spcAft>
                      </a:pPr>
                      <a:r>
                        <a:rPr lang="pt" sz="1100" b="1" u="sng" kern="1200" dirty="0">
                          <a:solidFill>
                            <a:schemeClr val="tx1"/>
                          </a:solidFill>
                          <a:effectLst/>
                          <a:latin typeface="+mn-lt"/>
                          <a:ea typeface="+mn-ea"/>
                          <a:cs typeface="+mn-cs"/>
                        </a:rPr>
                        <a:t>ÁSIA PACÍFICO</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Calibri"/>
                          <a:cs typeface="Times New Roman"/>
                        </a:rPr>
                        <a:t>Jac Lim, Líder Regional (Singapura)</a:t>
                      </a:r>
                      <a:endParaRPr lang="en-US" sz="1100" dirty="0">
                        <a:solidFill>
                          <a:schemeClr val="tx1"/>
                        </a:solidFill>
                        <a:effectLst/>
                        <a:latin typeface="+mn-lt"/>
                        <a:ea typeface="Calibri"/>
                        <a:cs typeface="Times New Roman"/>
                      </a:endParaRPr>
                    </a:p>
                    <a:p>
                      <a:pPr marL="0" marR="0" indent="0" algn="l" defTabSz="457029" rtl="0" eaLnBrk="1" fontAlgn="auto" latinLnBrk="0" hangingPunct="1">
                        <a:lnSpc>
                          <a:spcPct val="115000"/>
                        </a:lnSpc>
                        <a:spcBef>
                          <a:spcPts val="0"/>
                        </a:spcBef>
                        <a:spcAft>
                          <a:spcPts val="0"/>
                        </a:spcAft>
                        <a:buClrTx/>
                        <a:buSzTx/>
                        <a:buFontTx/>
                        <a:buNone/>
                        <a:tabLst/>
                        <a:defRPr/>
                      </a:pPr>
                      <a:r>
                        <a:rPr lang="pt" sz="1100" u="sng" dirty="0">
                          <a:solidFill>
                            <a:srgbClr val="92D050"/>
                          </a:solidFill>
                          <a:effectLst/>
                          <a:latin typeface="+mn-lt"/>
                          <a:ea typeface="Calibri"/>
                          <a:cs typeface="Times New Roman"/>
                          <a:hlinkClick r:id="rId8"/>
                        </a:rPr>
                        <a:t>jac.lim@medtronic.com</a:t>
                      </a:r>
                      <a:endParaRPr lang="en-US" sz="1100" u="sng" dirty="0">
                        <a:solidFill>
                          <a:srgbClr val="92D050"/>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pt" sz="1100" b="1" kern="1200" baseline="0" dirty="0">
                          <a:solidFill>
                            <a:schemeClr val="tx1"/>
                          </a:solidFill>
                          <a:effectLst/>
                          <a:latin typeface="+mn-lt"/>
                          <a:ea typeface="Calibri"/>
                          <a:cs typeface="Times New Roman"/>
                        </a:rPr>
                        <a:t>Nobuaki Tanaka (Tóquio, Japão)</a:t>
                      </a:r>
                    </a:p>
                    <a:p>
                      <a:pPr>
                        <a:lnSpc>
                          <a:spcPct val="115000"/>
                        </a:lnSpc>
                        <a:spcAft>
                          <a:spcPts val="0"/>
                        </a:spcAft>
                      </a:pPr>
                      <a:r>
                        <a:rPr lang="pt" sz="1100" b="1" kern="1200" baseline="0" dirty="0">
                          <a:solidFill>
                            <a:schemeClr val="lt1"/>
                          </a:solidFill>
                          <a:effectLst/>
                          <a:latin typeface="+mn-lt"/>
                          <a:ea typeface="Calibri"/>
                          <a:cs typeface="Times New Roman"/>
                          <a:hlinkClick r:id="rId9"/>
                        </a:rPr>
                        <a:t>nobuaki.tanaka@medtronic.com</a:t>
                      </a:r>
                      <a:endParaRPr lang="en-US" sz="1100" b="1" kern="1200" baseline="0" dirty="0">
                        <a:solidFill>
                          <a:schemeClr val="lt1"/>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pt" sz="1100" b="1" kern="1200" baseline="0" dirty="0">
                          <a:solidFill>
                            <a:schemeClr val="tx1"/>
                          </a:solidFill>
                          <a:effectLst/>
                          <a:latin typeface="+mn-lt"/>
                          <a:ea typeface="Calibri"/>
                          <a:cs typeface="Times New Roman"/>
                        </a:rPr>
                        <a:t>Yann Shuang Lee, (Singapura)</a:t>
                      </a:r>
                    </a:p>
                    <a:p>
                      <a:pPr>
                        <a:lnSpc>
                          <a:spcPct val="115000"/>
                        </a:lnSpc>
                        <a:spcAft>
                          <a:spcPts val="0"/>
                        </a:spcAft>
                      </a:pPr>
                      <a:r>
                        <a:rPr lang="pt" sz="1100" b="1" kern="1200" baseline="0" dirty="0">
                          <a:solidFill>
                            <a:schemeClr val="tx1"/>
                          </a:solidFill>
                          <a:effectLst/>
                          <a:latin typeface="+mn-lt"/>
                          <a:ea typeface="Calibri"/>
                          <a:cs typeface="Times New Roman"/>
                          <a:hlinkClick r:id="rId10"/>
                        </a:rPr>
                        <a:t>yann.shuang.lee@medtronic.com</a:t>
                      </a:r>
                      <a:endParaRPr lang="en-US" sz="1100" b="1" kern="1200" baseline="0"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pt" sz="1100" b="1" u="sng" kern="1200" dirty="0">
                          <a:solidFill>
                            <a:schemeClr val="tx1"/>
                          </a:solidFill>
                          <a:effectLst/>
                          <a:latin typeface="+mn-lt"/>
                          <a:ea typeface="+mn-ea"/>
                          <a:cs typeface="+mn-cs"/>
                        </a:rPr>
                        <a:t>GRANDE CHINA</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chemeClr val="tx1"/>
                          </a:solidFill>
                          <a:effectLst/>
                          <a:latin typeface="+mn-lt"/>
                          <a:ea typeface="Calibri"/>
                          <a:cs typeface="Times New Roman"/>
                        </a:rPr>
                        <a:t>Jing Zhao, Líder Regional (Xangai, RPC)</a:t>
                      </a:r>
                    </a:p>
                    <a:p>
                      <a:pPr marL="0" marR="0" indent="0" algn="l" defTabSz="457029" rtl="0" eaLnBrk="1" fontAlgn="auto" latinLnBrk="0" hangingPunct="1">
                        <a:lnSpc>
                          <a:spcPct val="115000"/>
                        </a:lnSpc>
                        <a:spcBef>
                          <a:spcPts val="0"/>
                        </a:spcBef>
                        <a:spcAft>
                          <a:spcPts val="0"/>
                        </a:spcAft>
                        <a:buClrTx/>
                        <a:buSzTx/>
                        <a:buFontTx/>
                        <a:buNone/>
                        <a:tabLst/>
                        <a:defRPr/>
                      </a:pPr>
                      <a:r>
                        <a:rPr lang="pt" sz="1100" b="1" kern="1200" dirty="0">
                          <a:solidFill>
                            <a:srgbClr val="92D050"/>
                          </a:solidFill>
                          <a:effectLst/>
                          <a:latin typeface="+mn-lt"/>
                          <a:ea typeface="Calibri"/>
                          <a:cs typeface="Times New Roman"/>
                          <a:hlinkClick r:id="rId11"/>
                        </a:rPr>
                        <a:t>jing.zhao2@medtronic.com</a:t>
                      </a:r>
                      <a:endParaRPr lang="en-US" sz="1100" b="1" kern="1200" dirty="0">
                        <a:solidFill>
                          <a:srgbClr val="92D050"/>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pt" sz="1100" b="1" kern="1200" dirty="0">
                          <a:solidFill>
                            <a:schemeClr val="tx1"/>
                          </a:solidFill>
                          <a:effectLst/>
                          <a:latin typeface="+mn-lt"/>
                          <a:ea typeface="Calibri"/>
                          <a:cs typeface="Times New Roman"/>
                        </a:rPr>
                        <a:t>Gemma Chen, Especialista em Compliance (Xangai, RPC)</a:t>
                      </a:r>
                    </a:p>
                    <a:p>
                      <a:pPr>
                        <a:lnSpc>
                          <a:spcPct val="115000"/>
                        </a:lnSpc>
                        <a:spcAft>
                          <a:spcPts val="0"/>
                        </a:spcAft>
                      </a:pPr>
                      <a:r>
                        <a:rPr lang="pt" sz="1100" b="1" kern="1200" dirty="0">
                          <a:solidFill>
                            <a:schemeClr val="tx1"/>
                          </a:solidFill>
                          <a:effectLst/>
                          <a:latin typeface="+mn-lt"/>
                          <a:ea typeface="Calibri"/>
                          <a:cs typeface="Times New Roman"/>
                          <a:hlinkClick r:id="rId12"/>
                        </a:rPr>
                        <a:t>gemma.chen2@medtronic.com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pt" sz="1100" b="1" kern="1200" dirty="0">
                          <a:solidFill>
                            <a:schemeClr val="tx1"/>
                          </a:solidFill>
                          <a:effectLst/>
                          <a:latin typeface="Effra"/>
                          <a:ea typeface="Calibri"/>
                          <a:cs typeface="Times New Roman"/>
                        </a:rPr>
                        <a:t>Vera Wu, Especialista Associada em Compliance (Xangai, RPC)</a:t>
                      </a:r>
                    </a:p>
                    <a:p>
                      <a:pPr>
                        <a:lnSpc>
                          <a:spcPct val="115000"/>
                        </a:lnSpc>
                        <a:spcAft>
                          <a:spcPts val="0"/>
                        </a:spcAft>
                      </a:pPr>
                      <a:r>
                        <a:rPr lang="pt" sz="1100" b="1" kern="1200" dirty="0">
                          <a:solidFill>
                            <a:schemeClr val="tx1"/>
                          </a:solidFill>
                          <a:effectLst/>
                          <a:latin typeface="Effra"/>
                          <a:ea typeface="Calibri"/>
                          <a:cs typeface="Times New Roman"/>
                          <a:hlinkClick r:id="rId13"/>
                        </a:rPr>
                        <a:t>vera.wu@medtronic.com</a:t>
                      </a:r>
                      <a:endParaRPr lang="en-US" sz="1100" b="1" kern="1200" dirty="0">
                        <a:solidFill>
                          <a:schemeClr val="tx1"/>
                        </a:solidFill>
                        <a:effectLst/>
                        <a:latin typeface="Effra"/>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pt" sz="1100" b="1" kern="1200" dirty="0">
                          <a:solidFill>
                            <a:schemeClr val="tx1"/>
                          </a:solidFill>
                          <a:effectLst/>
                          <a:latin typeface="Effra"/>
                          <a:ea typeface="Calibri"/>
                          <a:cs typeface="Times New Roman"/>
                        </a:rPr>
                        <a:t>Wenjin Li, Compliance (Xangai, RPC)</a:t>
                      </a:r>
                    </a:p>
                    <a:p>
                      <a:pPr>
                        <a:lnSpc>
                          <a:spcPct val="115000"/>
                        </a:lnSpc>
                        <a:spcAft>
                          <a:spcPts val="0"/>
                        </a:spcAft>
                      </a:pPr>
                      <a:r>
                        <a:rPr lang="pt" sz="1100" b="1" kern="1200" dirty="0">
                          <a:solidFill>
                            <a:schemeClr val="tx1"/>
                          </a:solidFill>
                          <a:effectLst/>
                          <a:latin typeface="Effra"/>
                          <a:ea typeface="Calibri"/>
                          <a:cs typeface="Times New Roman"/>
                          <a:hlinkClick r:id="rId14"/>
                        </a:rPr>
                        <a:t>wenjin.li@medtronic.com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C1C1996-152A-9BE9-12A9-2AFE8A55FA20}"/>
              </a:ext>
            </a:extLst>
          </p:cNvPr>
          <p:cNvGraphicFramePr>
            <a:graphicFrameLocks noGrp="1"/>
          </p:cNvGraphicFramePr>
          <p:nvPr>
            <p:extLst>
              <p:ext uri="{D42A27DB-BD31-4B8C-83A1-F6EECF244321}">
                <p14:modId xmlns:p14="http://schemas.microsoft.com/office/powerpoint/2010/main" val="3443041184"/>
              </p:ext>
            </p:extLst>
          </p:nvPr>
        </p:nvGraphicFramePr>
        <p:xfrm>
          <a:off x="7660055" y="557759"/>
          <a:ext cx="4147931" cy="6115892"/>
        </p:xfrm>
        <a:graphic>
          <a:graphicData uri="http://schemas.openxmlformats.org/drawingml/2006/table">
            <a:tbl>
              <a:tblPr firstRow="1" firstCol="1" bandRow="1"/>
              <a:tblGrid>
                <a:gridCol w="4147931">
                  <a:extLst>
                    <a:ext uri="{9D8B030D-6E8A-4147-A177-3AD203B41FA5}">
                      <a16:colId xmlns:a16="http://schemas.microsoft.com/office/drawing/2014/main" val="20000"/>
                    </a:ext>
                  </a:extLst>
                </a:gridCol>
              </a:tblGrid>
              <a:tr h="6115892">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r>
                        <a:rPr lang="pt" sz="1100" b="1" u="sng" kern="1200" baseline="0" dirty="0">
                          <a:solidFill>
                            <a:schemeClr val="tx1"/>
                          </a:solidFill>
                          <a:effectLst/>
                          <a:latin typeface="+mn-lt"/>
                          <a:ea typeface="+mn-ea"/>
                          <a:cs typeface="+mn-cs"/>
                        </a:rPr>
                        <a:t>PROGRAMA GLOBAL DE COMPLIANCE </a:t>
                      </a:r>
                    </a:p>
                    <a:p>
                      <a:pPr marL="0" marR="0" lvl="0" indent="0" algn="ctr" defTabSz="457029" rtl="0" eaLnBrk="1" fontAlgn="auto" latinLnBrk="0" hangingPunct="1">
                        <a:lnSpc>
                          <a:spcPct val="100000"/>
                        </a:lnSpc>
                        <a:spcBef>
                          <a:spcPts val="0"/>
                        </a:spcBef>
                        <a:spcAft>
                          <a:spcPts val="0"/>
                        </a:spcAft>
                        <a:buClrTx/>
                        <a:buSzTx/>
                        <a:buFontTx/>
                        <a:buNone/>
                        <a:tabLst/>
                        <a:defRPr/>
                      </a:pPr>
                      <a:r>
                        <a:rPr lang="pt" sz="1100" b="1" u="sng" kern="1200" baseline="0" dirty="0">
                          <a:solidFill>
                            <a:schemeClr val="tx1"/>
                          </a:solidFill>
                          <a:effectLst/>
                          <a:latin typeface="+mn-lt"/>
                          <a:ea typeface="+mn-ea"/>
                          <a:cs typeface="+mn-cs"/>
                        </a:rPr>
                        <a:t>EQUIPE CENTRAL</a:t>
                      </a:r>
                    </a:p>
                    <a:p>
                      <a:pPr lvl="0" algn="ct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pt" sz="1100" b="1" kern="1200" dirty="0">
                          <a:solidFill>
                            <a:schemeClr val="tx1"/>
                          </a:solidFill>
                          <a:effectLst/>
                          <a:latin typeface="+mn-lt"/>
                          <a:ea typeface="Calibri"/>
                          <a:cs typeface="Times New Roman"/>
                        </a:rPr>
                        <a:t>Paola Samaniego, Gerente Sênior do Programa de Compliance (Lima, Peru)</a:t>
                      </a:r>
                    </a:p>
                    <a:p>
                      <a:pPr lvl="0" algn="l"/>
                      <a:r>
                        <a:rPr lang="pt" sz="1100" b="1" kern="1200" dirty="0">
                          <a:solidFill>
                            <a:schemeClr val="tx1"/>
                          </a:solidFill>
                          <a:effectLst/>
                          <a:latin typeface="+mn-lt"/>
                          <a:ea typeface="Calibri"/>
                          <a:cs typeface="Times New Roman"/>
                          <a:hlinkClick r:id="rId15"/>
                        </a:rPr>
                        <a:t>paola.samaniego@medtronic.com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pt" sz="1100" b="1" kern="1200" dirty="0">
                          <a:solidFill>
                            <a:schemeClr val="tx1"/>
                          </a:solidFill>
                          <a:effectLst/>
                          <a:latin typeface="+mn-lt"/>
                          <a:ea typeface="Calibri"/>
                          <a:cs typeface="Times New Roman"/>
                        </a:rPr>
                        <a:t>Lali Mesanza, Gerente Sênior do Programa de Compliance (Barcelona, Espanha)</a:t>
                      </a:r>
                    </a:p>
                    <a:p>
                      <a:pPr lvl="0" algn="l"/>
                      <a:r>
                        <a:rPr lang="pt" sz="1100" b="1" kern="1200" dirty="0">
                          <a:solidFill>
                            <a:schemeClr val="tx1"/>
                          </a:solidFill>
                          <a:effectLst/>
                          <a:latin typeface="+mn-lt"/>
                          <a:ea typeface="Calibri"/>
                          <a:cs typeface="Times New Roman"/>
                          <a:hlinkClick r:id="rId16"/>
                        </a:rPr>
                        <a:t>eulalia.mesanza.costa@medtronic.com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pt" sz="1100" b="1" kern="1200" dirty="0">
                          <a:solidFill>
                            <a:schemeClr val="tx1"/>
                          </a:solidFill>
                          <a:effectLst/>
                          <a:latin typeface="+mn-lt"/>
                          <a:ea typeface="Calibri"/>
                          <a:cs typeface="Times New Roman"/>
                        </a:rPr>
                        <a:t>George Deden, Gerente do Programa de Compliance (Minneapolis, MN, EUA)</a:t>
                      </a:r>
                    </a:p>
                    <a:p>
                      <a:pPr algn="l"/>
                      <a:r>
                        <a:rPr lang="pt" sz="1100" b="1" kern="1200" dirty="0">
                          <a:solidFill>
                            <a:schemeClr val="tx1"/>
                          </a:solidFill>
                          <a:effectLst/>
                          <a:latin typeface="+mn-lt"/>
                          <a:ea typeface="Calibri"/>
                          <a:cs typeface="Times New Roman"/>
                          <a:hlinkClick r:id="rId17"/>
                        </a:rPr>
                        <a:t>george.c.deden@medtronic.com</a:t>
                      </a:r>
                      <a:endParaRPr lang="en-GB" sz="1100" b="1" kern="1200" dirty="0">
                        <a:solidFill>
                          <a:schemeClr val="tx1"/>
                        </a:solidFill>
                        <a:effectLst/>
                        <a:latin typeface="+mn-lt"/>
                        <a:ea typeface="Calibri"/>
                        <a:cs typeface="Times New Roman"/>
                      </a:endParaRPr>
                    </a:p>
                    <a:p>
                      <a:pPr algn="ctr"/>
                      <a:endParaRPr lang="en-US" sz="10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364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4B3C10-8D23-4FAE-B600-3DA09ECEC877}"/>
              </a:ext>
            </a:extLst>
          </p:cNvPr>
          <p:cNvSpPr>
            <a:spLocks noGrp="1"/>
          </p:cNvSpPr>
          <p:nvPr>
            <p:ph type="title"/>
          </p:nvPr>
        </p:nvSpPr>
        <p:spPr>
          <a:xfrm>
            <a:off x="593990" y="2884749"/>
            <a:ext cx="11002698" cy="1138773"/>
          </a:xfrm>
        </p:spPr>
        <p:txBody>
          <a:bodyPr anchor="ctr"/>
          <a:lstStyle/>
          <a:p>
            <a:r>
              <a:rPr lang="pt"/>
              <a:t>Obrigado</a:t>
            </a:r>
          </a:p>
        </p:txBody>
      </p:sp>
    </p:spTree>
    <p:extLst>
      <p:ext uri="{BB962C8B-B14F-4D97-AF65-F5344CB8AC3E}">
        <p14:creationId xmlns:p14="http://schemas.microsoft.com/office/powerpoint/2010/main" val="5233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ED48-EF29-4D4A-8196-C143FA05DC0E}"/>
              </a:ext>
            </a:extLst>
          </p:cNvPr>
          <p:cNvSpPr>
            <a:spLocks noGrp="1"/>
          </p:cNvSpPr>
          <p:nvPr>
            <p:ph type="title"/>
          </p:nvPr>
        </p:nvSpPr>
        <p:spPr>
          <a:xfrm>
            <a:off x="593661" y="364687"/>
            <a:ext cx="11002363" cy="332143"/>
          </a:xfrm>
        </p:spPr>
        <p:txBody>
          <a:bodyPr/>
          <a:lstStyle/>
          <a:p>
            <a:r>
              <a:rPr lang="pt"/>
              <a:t>Agenda</a:t>
            </a:r>
          </a:p>
        </p:txBody>
      </p:sp>
      <p:graphicFrame>
        <p:nvGraphicFramePr>
          <p:cNvPr id="7" name="Table 7">
            <a:extLst>
              <a:ext uri="{FF2B5EF4-FFF2-40B4-BE49-F238E27FC236}">
                <a16:creationId xmlns:a16="http://schemas.microsoft.com/office/drawing/2014/main" id="{D4905B49-3A94-43E1-A519-A1AC3E53BF74}"/>
              </a:ext>
            </a:extLst>
          </p:cNvPr>
          <p:cNvGraphicFramePr>
            <a:graphicFrameLocks noGrp="1"/>
          </p:cNvGraphicFramePr>
          <p:nvPr>
            <p:extLst>
              <p:ext uri="{D42A27DB-BD31-4B8C-83A1-F6EECF244321}">
                <p14:modId xmlns:p14="http://schemas.microsoft.com/office/powerpoint/2010/main" val="2671032669"/>
              </p:ext>
            </p:extLst>
          </p:nvPr>
        </p:nvGraphicFramePr>
        <p:xfrm>
          <a:off x="593660" y="1662905"/>
          <a:ext cx="11002363" cy="2900360"/>
        </p:xfrm>
        <a:graphic>
          <a:graphicData uri="http://schemas.openxmlformats.org/drawingml/2006/table">
            <a:tbl>
              <a:tblPr firstRow="1" bandRow="1">
                <a:tableStyleId>{073A0DAA-6AF3-43AB-8588-CEC1D06C72B9}</a:tableStyleId>
              </a:tblPr>
              <a:tblGrid>
                <a:gridCol w="698848">
                  <a:extLst>
                    <a:ext uri="{9D8B030D-6E8A-4147-A177-3AD203B41FA5}">
                      <a16:colId xmlns:a16="http://schemas.microsoft.com/office/drawing/2014/main" val="3720048123"/>
                    </a:ext>
                  </a:extLst>
                </a:gridCol>
                <a:gridCol w="10303515">
                  <a:extLst>
                    <a:ext uri="{9D8B030D-6E8A-4147-A177-3AD203B41FA5}">
                      <a16:colId xmlns:a16="http://schemas.microsoft.com/office/drawing/2014/main" val="383269663"/>
                    </a:ext>
                  </a:extLst>
                </a:gridCol>
              </a:tblGrid>
              <a:tr h="991518">
                <a:tc>
                  <a:txBody>
                    <a:bodyPr/>
                    <a:lstStyle/>
                    <a:p>
                      <a:pPr marL="0" algn="l" defTabSz="1097280" rtl="0" eaLnBrk="1" latinLnBrk="0" hangingPunct="1"/>
                      <a:r>
                        <a:rPr lang="pt" sz="3700" b="0" kern="1200">
                          <a:solidFill>
                            <a:schemeClr val="tx2"/>
                          </a:solidFill>
                          <a:latin typeface="Avenir Next World Thin" panose="020B0303020202020204" pitchFamily="34" charset="0"/>
                          <a:ea typeface="+mn-ea"/>
                          <a:cs typeface="Avenir Next World Thin" panose="020B0303020202020204" pitchFamily="34" charset="0"/>
                        </a:rPr>
                        <a:t>1</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t" sz="1800" b="0" dirty="0">
                          <a:solidFill>
                            <a:schemeClr val="tx1"/>
                          </a:solidFill>
                        </a:rPr>
                        <a:t>Mensagem de Tara Schewchuk, VP e Chief Ethics &amp;Compliance Officer </a:t>
                      </a:r>
                    </a:p>
                  </a:txBody>
                  <a:tcPr marL="0" marR="76200" marT="38100" marB="3810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861046"/>
                  </a:ext>
                </a:extLst>
              </a:tr>
              <a:tr h="10909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t" sz="3700" b="0" kern="1200">
                          <a:solidFill>
                            <a:schemeClr val="tx2"/>
                          </a:solidFill>
                          <a:latin typeface="Avenir Next World Thin" panose="020B0303020202020204" pitchFamily="34" charset="0"/>
                          <a:ea typeface="+mn-ea"/>
                          <a:cs typeface="Avenir Next World Thin" panose="020B0303020202020204" pitchFamily="34" charset="0"/>
                        </a:rPr>
                        <a:t>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t" sz="1800" dirty="0">
                          <a:solidFill>
                            <a:schemeClr val="tx1"/>
                          </a:solidFill>
                        </a:rPr>
                        <a:t>Requisitos de conformidade da Medtronic</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046154"/>
                  </a:ext>
                </a:extLst>
              </a:tr>
              <a:tr h="81789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t" sz="3700" b="0" kern="1200">
                          <a:solidFill>
                            <a:schemeClr val="tx2"/>
                          </a:solidFill>
                          <a:latin typeface="Avenir Next World Thin" panose="020B0303020202020204" pitchFamily="34" charset="0"/>
                          <a:ea typeface="+mn-ea"/>
                          <a:cs typeface="Avenir Next World Thin" panose="020B0303020202020204" pitchFamily="34" charset="0"/>
                        </a:rPr>
                        <a:t>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t" sz="1800" dirty="0">
                          <a:solidFill>
                            <a:schemeClr val="tx1"/>
                          </a:solidFill>
                        </a:rPr>
                        <a:t>Considerações Finais</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20170"/>
                  </a:ext>
                </a:extLst>
              </a:tr>
            </a:tbl>
          </a:graphicData>
        </a:graphic>
      </p:graphicFrame>
      <p:sp>
        <p:nvSpPr>
          <p:cNvPr id="4" name="Footer Placeholder 3">
            <a:extLst>
              <a:ext uri="{FF2B5EF4-FFF2-40B4-BE49-F238E27FC236}">
                <a16:creationId xmlns:a16="http://schemas.microsoft.com/office/drawing/2014/main" id="{AC9396D9-641A-4EF9-B724-0C7A431E176D}"/>
              </a:ext>
            </a:extLst>
          </p:cNvPr>
          <p:cNvSpPr>
            <a:spLocks noGrp="1"/>
          </p:cNvSpPr>
          <p:nvPr>
            <p:ph type="ftr" sz="quarter" idx="10"/>
          </p:nvPr>
        </p:nvSpPr>
        <p:spPr>
          <a:xfrm>
            <a:off x="963083" y="6388511"/>
            <a:ext cx="8770938" cy="128177"/>
          </a:xfrm>
        </p:spPr>
        <p:txBody>
          <a:bodyPr/>
          <a:lstStyle/>
          <a:p>
            <a:pPr defTabSz="380985"/>
            <a:r>
              <a:rPr lang="pt">
                <a:solidFill>
                  <a:srgbClr val="FFFFFF"/>
                </a:solidFill>
                <a:latin typeface="Avenir Next World"/>
              </a:rPr>
              <a:t>Apresentação de Conformidade do Distribuidor - Junho 2023 - Público</a:t>
            </a:r>
          </a:p>
        </p:txBody>
      </p:sp>
    </p:spTree>
    <p:extLst>
      <p:ext uri="{BB962C8B-B14F-4D97-AF65-F5344CB8AC3E}">
        <p14:creationId xmlns:p14="http://schemas.microsoft.com/office/powerpoint/2010/main" val="331071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DFA24-CAAB-4668-98EA-C0E411AB9F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5" y="1023560"/>
            <a:ext cx="4762500" cy="4762500"/>
          </a:xfrm>
          <a:prstGeom prst="ellipse">
            <a:avLst/>
          </a:prstGeom>
        </p:spPr>
      </p:pic>
      <p:sp>
        <p:nvSpPr>
          <p:cNvPr id="4" name="Text Placeholder 3">
            <a:extLst>
              <a:ext uri="{FF2B5EF4-FFF2-40B4-BE49-F238E27FC236}">
                <a16:creationId xmlns:a16="http://schemas.microsoft.com/office/drawing/2014/main" id="{C20F2DB0-AE1A-411D-8DFE-4F8F73BF18F1}"/>
              </a:ext>
            </a:extLst>
          </p:cNvPr>
          <p:cNvSpPr txBox="1">
            <a:spLocks/>
          </p:cNvSpPr>
          <p:nvPr/>
        </p:nvSpPr>
        <p:spPr>
          <a:xfrm>
            <a:off x="4472296" y="1630342"/>
            <a:ext cx="7256198" cy="4154984"/>
          </a:xfrm>
          <a:prstGeom prst="rect">
            <a:avLst/>
          </a:prstGeom>
        </p:spPr>
        <p:txBody>
          <a:bodyPr lIns="0" tIns="0" rIns="0" bIns="0" anchor="b">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algn="just" defTabSz="457029">
              <a:lnSpc>
                <a:spcPct val="100000"/>
              </a:lnSpc>
            </a:pPr>
            <a:r>
              <a:rPr lang="pt" sz="2000" b="0" cap="none" dirty="0">
                <a:solidFill>
                  <a:srgbClr val="4A7DFF"/>
                </a:solidFill>
                <a:latin typeface="Avenir Next World"/>
                <a:cs typeface="Effra"/>
              </a:rPr>
              <a:t>"A Medtronic é reconhecida como uma empresa ética e complacente que promove a integridade e práticas éticas em todos os lugares em que operamos.  Parceiros de negócios como você são parte integrante de uma estratégia de negócios sustentável que está em conformidade com todas as leis e regulamentos internacionais aplicáveis, leis antissuborno locais, códigos de conduta do setor e nosso próprio código de ética.  Estamos comprometidos em continuar a melhorar nossa posição de integridade e práticas éticas por meio de fortes parcerias comerciais. </a:t>
            </a:r>
          </a:p>
          <a:p>
            <a:pPr algn="just" defTabSz="457029">
              <a:lnSpc>
                <a:spcPct val="100000"/>
              </a:lnSpc>
            </a:pPr>
            <a:endParaRPr lang="en-US" sz="2000" b="0" cap="none" dirty="0">
              <a:solidFill>
                <a:srgbClr val="4A7DFF"/>
              </a:solidFill>
              <a:latin typeface="Avenir Next World"/>
              <a:cs typeface="Effra"/>
            </a:endParaRPr>
          </a:p>
          <a:p>
            <a:pPr algn="just" defTabSz="457029">
              <a:lnSpc>
                <a:spcPct val="100000"/>
              </a:lnSpc>
            </a:pPr>
            <a:r>
              <a:rPr lang="pt" sz="2000" b="0" cap="none" dirty="0">
                <a:solidFill>
                  <a:srgbClr val="4A7DFF"/>
                </a:solidFill>
                <a:latin typeface="Avenir Next World"/>
                <a:cs typeface="Effra"/>
              </a:rPr>
              <a:t>Obrigado pelo apoio nesta importante iniciativa."</a:t>
            </a:r>
          </a:p>
          <a:p>
            <a:pPr defTabSz="457029">
              <a:lnSpc>
                <a:spcPct val="100000"/>
              </a:lnSpc>
            </a:pPr>
            <a:endParaRPr lang="en-US" sz="5000" b="0" cap="none" dirty="0">
              <a:solidFill>
                <a:srgbClr val="4A7DFF"/>
              </a:solidFill>
              <a:latin typeface="Avenir Next World"/>
              <a:cs typeface="Effra"/>
            </a:endParaRPr>
          </a:p>
        </p:txBody>
      </p:sp>
      <p:sp>
        <p:nvSpPr>
          <p:cNvPr id="5" name="Text Placeholder 5">
            <a:extLst>
              <a:ext uri="{FF2B5EF4-FFF2-40B4-BE49-F238E27FC236}">
                <a16:creationId xmlns:a16="http://schemas.microsoft.com/office/drawing/2014/main" id="{10B1EE31-CAA7-4D7F-8BF4-49AAFA832FF8}"/>
              </a:ext>
            </a:extLst>
          </p:cNvPr>
          <p:cNvSpPr txBox="1">
            <a:spLocks/>
          </p:cNvSpPr>
          <p:nvPr/>
        </p:nvSpPr>
        <p:spPr>
          <a:xfrm>
            <a:off x="4472296" y="5369857"/>
            <a:ext cx="7256198" cy="307777"/>
          </a:xfrm>
          <a:prstGeom prst="rect">
            <a:avLst/>
          </a:prstGeom>
        </p:spPr>
        <p:txBody>
          <a:bodyPr lIns="0" tIns="0" rIns="0" bIns="0">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defTabSz="457029">
              <a:lnSpc>
                <a:spcPct val="100000"/>
              </a:lnSpc>
            </a:pPr>
            <a:r>
              <a:rPr lang="pt" sz="2000" b="0" spc="67" dirty="0">
                <a:solidFill>
                  <a:srgbClr val="FFFFFF"/>
                </a:solidFill>
                <a:latin typeface="Avenir Next World Demi" panose="020B0703020202020204" pitchFamily="34" charset="0"/>
                <a:cs typeface="Avenir Next World Demi" panose="020B0703020202020204" pitchFamily="34" charset="0"/>
              </a:rPr>
              <a:t>Tara Shewchuk</a:t>
            </a:r>
          </a:p>
        </p:txBody>
      </p:sp>
      <p:sp>
        <p:nvSpPr>
          <p:cNvPr id="2" name="Footer Placeholder 1">
            <a:extLst>
              <a:ext uri="{FF2B5EF4-FFF2-40B4-BE49-F238E27FC236}">
                <a16:creationId xmlns:a16="http://schemas.microsoft.com/office/drawing/2014/main" id="{878A41C4-1A73-4FC8-97FC-9072EBBA0561}"/>
              </a:ext>
            </a:extLst>
          </p:cNvPr>
          <p:cNvSpPr>
            <a:spLocks noGrp="1"/>
          </p:cNvSpPr>
          <p:nvPr>
            <p:ph type="ftr" sz="quarter" idx="14"/>
          </p:nvPr>
        </p:nvSpPr>
        <p:spPr/>
        <p:txBody>
          <a:bodyPr/>
          <a:lstStyle/>
          <a:p>
            <a:pPr defTabSz="380985"/>
            <a:r>
              <a:rPr lang="pt">
                <a:solidFill>
                  <a:srgbClr val="FFFFFF"/>
                </a:solidFill>
                <a:latin typeface="Avenir Next World"/>
              </a:rPr>
              <a:t>Apresentação de Conformidade do Distribuidor - Junho 2023 - Público</a:t>
            </a:r>
          </a:p>
        </p:txBody>
      </p:sp>
      <p:sp>
        <p:nvSpPr>
          <p:cNvPr id="7" name="Title 3">
            <a:extLst>
              <a:ext uri="{FF2B5EF4-FFF2-40B4-BE49-F238E27FC236}">
                <a16:creationId xmlns:a16="http://schemas.microsoft.com/office/drawing/2014/main" id="{5A378D23-ABD9-02CF-1EB3-94F6D7CCD5F8}"/>
              </a:ext>
            </a:extLst>
          </p:cNvPr>
          <p:cNvSpPr txBox="1">
            <a:spLocks/>
          </p:cNvSpPr>
          <p:nvPr/>
        </p:nvSpPr>
        <p:spPr>
          <a:xfrm>
            <a:off x="381000" y="350520"/>
            <a:ext cx="11430000" cy="322401"/>
          </a:xfrm>
          <a:prstGeom prst="rect">
            <a:avLst/>
          </a:prstGeom>
        </p:spPr>
        <p:txBody>
          <a:bodyPr/>
          <a:lst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a:lstStyle>
          <a:p>
            <a:r>
              <a:rPr lang="pt" dirty="0"/>
              <a:t>Mensagem do Diretor de Ética e Compliance</a:t>
            </a:r>
            <a:endParaRPr lang="en-US" dirty="0">
              <a:latin typeface="Effra Light" panose="020B0403020203020204" pitchFamily="34" charset="0"/>
            </a:endParaRPr>
          </a:p>
        </p:txBody>
      </p:sp>
    </p:spTree>
    <p:extLst>
      <p:ext uri="{BB962C8B-B14F-4D97-AF65-F5344CB8AC3E}">
        <p14:creationId xmlns:p14="http://schemas.microsoft.com/office/powerpoint/2010/main" val="34733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E5FB6-F813-40B3-ACEA-E56E92D75A07}"/>
              </a:ext>
            </a:extLst>
          </p:cNvPr>
          <p:cNvSpPr>
            <a:spLocks noGrp="1"/>
          </p:cNvSpPr>
          <p:nvPr>
            <p:ph type="title"/>
          </p:nvPr>
        </p:nvSpPr>
        <p:spPr>
          <a:xfrm>
            <a:off x="593990" y="2330642"/>
            <a:ext cx="11002698" cy="2246769"/>
          </a:xfrm>
        </p:spPr>
        <p:txBody>
          <a:bodyPr/>
          <a:lstStyle/>
          <a:p>
            <a:r>
              <a:rPr lang="pt" dirty="0"/>
              <a:t>Nossos requisitos de conformidade</a:t>
            </a:r>
          </a:p>
        </p:txBody>
      </p:sp>
    </p:spTree>
    <p:extLst>
      <p:ext uri="{BB962C8B-B14F-4D97-AF65-F5344CB8AC3E}">
        <p14:creationId xmlns:p14="http://schemas.microsoft.com/office/powerpoint/2010/main" val="408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382412"/>
          </a:xfrm>
        </p:spPr>
        <p:txBody>
          <a:bodyPr/>
          <a:lstStyle/>
          <a:p>
            <a:r>
              <a:rPr lang="pt" sz="2800" dirty="0"/>
              <a:t>Requisitos de conformidade</a:t>
            </a: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pt"/>
              <a:t>Apresentação de Conformidade do Distribuidor - Junho 2023 - Público</a:t>
            </a:r>
            <a:endParaRPr lang="en-US" dirty="0"/>
          </a:p>
        </p:txBody>
      </p:sp>
      <p:graphicFrame>
        <p:nvGraphicFramePr>
          <p:cNvPr id="9" name="Content Placeholder 6">
            <a:extLst>
              <a:ext uri="{FF2B5EF4-FFF2-40B4-BE49-F238E27FC236}">
                <a16:creationId xmlns:a16="http://schemas.microsoft.com/office/drawing/2014/main" id="{5DC8B312-AF35-4EDC-82F2-150C7D4209BE}"/>
              </a:ext>
            </a:extLst>
          </p:cNvPr>
          <p:cNvGraphicFramePr>
            <a:graphicFrameLocks noGrp="1"/>
          </p:cNvGraphicFramePr>
          <p:nvPr>
            <p:ph idx="1"/>
            <p:extLst>
              <p:ext uri="{D42A27DB-BD31-4B8C-83A1-F6EECF244321}">
                <p14:modId xmlns:p14="http://schemas.microsoft.com/office/powerpoint/2010/main" val="1854985770"/>
              </p:ext>
            </p:extLst>
          </p:nvPr>
        </p:nvGraphicFramePr>
        <p:xfrm>
          <a:off x="480502" y="1320707"/>
          <a:ext cx="11230995" cy="4751827"/>
        </p:xfrm>
        <a:graphic>
          <a:graphicData uri="http://schemas.openxmlformats.org/drawingml/2006/table">
            <a:tbl>
              <a:tblPr firstRow="1" bandRow="1">
                <a:tableStyleId>{5C22544A-7EE6-4342-B048-85BDC9FD1C3A}</a:tableStyleId>
              </a:tblPr>
              <a:tblGrid>
                <a:gridCol w="1848724">
                  <a:extLst>
                    <a:ext uri="{9D8B030D-6E8A-4147-A177-3AD203B41FA5}">
                      <a16:colId xmlns:a16="http://schemas.microsoft.com/office/drawing/2014/main" val="20001"/>
                    </a:ext>
                  </a:extLst>
                </a:gridCol>
                <a:gridCol w="1848724">
                  <a:extLst>
                    <a:ext uri="{9D8B030D-6E8A-4147-A177-3AD203B41FA5}">
                      <a16:colId xmlns:a16="http://schemas.microsoft.com/office/drawing/2014/main" val="20002"/>
                    </a:ext>
                  </a:extLst>
                </a:gridCol>
                <a:gridCol w="1955380">
                  <a:extLst>
                    <a:ext uri="{9D8B030D-6E8A-4147-A177-3AD203B41FA5}">
                      <a16:colId xmlns:a16="http://schemas.microsoft.com/office/drawing/2014/main" val="20003"/>
                    </a:ext>
                  </a:extLst>
                </a:gridCol>
                <a:gridCol w="1887831">
                  <a:extLst>
                    <a:ext uri="{9D8B030D-6E8A-4147-A177-3AD203B41FA5}">
                      <a16:colId xmlns:a16="http://schemas.microsoft.com/office/drawing/2014/main" val="2937325671"/>
                    </a:ext>
                  </a:extLst>
                </a:gridCol>
                <a:gridCol w="1845168">
                  <a:extLst>
                    <a:ext uri="{9D8B030D-6E8A-4147-A177-3AD203B41FA5}">
                      <a16:colId xmlns:a16="http://schemas.microsoft.com/office/drawing/2014/main" val="20004"/>
                    </a:ext>
                  </a:extLst>
                </a:gridCol>
                <a:gridCol w="1845168">
                  <a:extLst>
                    <a:ext uri="{9D8B030D-6E8A-4147-A177-3AD203B41FA5}">
                      <a16:colId xmlns:a16="http://schemas.microsoft.com/office/drawing/2014/main" val="1653176357"/>
                    </a:ext>
                  </a:extLst>
                </a:gridCol>
              </a:tblGrid>
              <a:tr h="1688179">
                <a:tc>
                  <a:txBody>
                    <a:bodyPr/>
                    <a:lstStyle/>
                    <a:p>
                      <a:pPr>
                        <a:lnSpc>
                          <a:spcPts val="3600"/>
                        </a:lnSpc>
                      </a:pPr>
                      <a:r>
                        <a:rPr lang="pt" sz="1600" b="0" dirty="0">
                          <a:solidFill>
                            <a:schemeClr val="bg1"/>
                          </a:solidFill>
                          <a:latin typeface="+mn-lt"/>
                        </a:rPr>
                        <a:t>LÍDER DE CONFORMIDADE E POLÍTICA</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nSpc>
                          <a:spcPts val="3600"/>
                        </a:lnSpc>
                      </a:pPr>
                      <a:r>
                        <a:rPr lang="pt" sz="1600" b="0" dirty="0">
                          <a:solidFill>
                            <a:schemeClr val="bg1"/>
                          </a:solidFill>
                          <a:latin typeface="+mn-lt"/>
                        </a:rPr>
                        <a:t>TREINAMENTO DE COMPLIANCE</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3600"/>
                        </a:lnSpc>
                      </a:pPr>
                      <a:r>
                        <a:rPr lang="pt" sz="1600" b="0" spc="-10" baseline="0" dirty="0">
                          <a:solidFill>
                            <a:schemeClr val="bg1"/>
                          </a:solidFill>
                          <a:latin typeface="+mn-lt"/>
                        </a:rPr>
                        <a:t>SUB-DISTRIBUIDORES</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nSpc>
                          <a:spcPts val="3600"/>
                        </a:lnSpc>
                      </a:pPr>
                      <a:r>
                        <a:rPr lang="pt" sz="1600" b="0" dirty="0">
                          <a:solidFill>
                            <a:schemeClr val="bg1"/>
                          </a:solidFill>
                          <a:latin typeface="+mn-lt"/>
                        </a:rPr>
                        <a:t>LIVROS E REGISTROS</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nSpc>
                          <a:spcPts val="3600"/>
                        </a:lnSpc>
                      </a:pPr>
                      <a:r>
                        <a:rPr lang="pt" sz="1600" b="0" dirty="0">
                          <a:solidFill>
                            <a:schemeClr val="bg1"/>
                          </a:solidFill>
                          <a:latin typeface="+mn-lt"/>
                        </a:rPr>
                        <a:t>RELATANDO PROBLEMAS DE QUALIDADE</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nSpc>
                          <a:spcPts val="3600"/>
                        </a:lnSpc>
                      </a:pPr>
                      <a:r>
                        <a:rPr lang="pt" sz="1600" b="0" dirty="0">
                          <a:solidFill>
                            <a:schemeClr val="bg1"/>
                          </a:solidFill>
                          <a:latin typeface="+mn-lt"/>
                        </a:rPr>
                        <a:t>CONFLITOS DE INTERESSE</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3063648">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nomear um diretor sênior para assumir o papel de líder responsável pela conformidade.</a:t>
                      </a:r>
                    </a:p>
                    <a:p>
                      <a:pPr marL="0" marR="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p>
                      <a:pPr marL="0" marR="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adotar e manter uma política de conformidade, substancialmente equivalente ao modelo de Código de Conduta.</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garantir </a:t>
                      </a:r>
                      <a:r>
                        <a:rPr lang="pt" sz="1000" strike="noStrike" dirty="0">
                          <a:solidFill>
                            <a:schemeClr val="bg1"/>
                          </a:solidFill>
                          <a:latin typeface="+mn-lt"/>
                        </a:rPr>
                        <a:t>que todos os seus funcionários ou subdistribuidores que interagem ou apoiam a interação com os clientes realizem treinamento de conformidade.</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defTabSz="914363"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informar a Medtronic sobre o uso ou a intenção de usar subdistribuidores que comercializam produtos Medtronic, realizar Due Diligence e treiná-los sobre os requisitos da Medtronic.</a:t>
                      </a:r>
                    </a:p>
                    <a:p>
                      <a:pPr>
                        <a:lnSpc>
                          <a:spcPts val="1600"/>
                        </a:lnSpc>
                        <a:spcAft>
                          <a:spcPts val="400"/>
                        </a:spcAft>
                      </a:pPr>
                      <a:endParaRPr lang="pt" sz="1000" dirty="0">
                        <a:solidFill>
                          <a:schemeClr val="bg1"/>
                        </a:solidFill>
                        <a:latin typeface="+mn-lt"/>
                      </a:endParaRP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manter completo e preciso </a:t>
                      </a:r>
                    </a:p>
                    <a:p>
                      <a:pPr marL="0" marR="0" lvl="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registros relativos a todas as transações. </a:t>
                      </a:r>
                    </a:p>
                    <a:p>
                      <a:pPr marL="0" marR="0" lvl="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apresentar à Medtronic, por escrito ou de outra forma que a Medtronic possa especificar, um relatório de inventário e vendas no mercado por unidades de produtos.</a:t>
                      </a:r>
                    </a:p>
                    <a:p>
                      <a:pPr marL="0" marR="0" lvl="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cumprir todos os requisitos de qualidade e regulamentares estabelecidos sob as leis aplicáveis.</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pt" sz="1000" dirty="0">
                          <a:solidFill>
                            <a:schemeClr val="bg1"/>
                          </a:solidFill>
                          <a:latin typeface="+mn-lt"/>
                        </a:rPr>
                        <a:t>O distribuidor deve divulgar e evitar conflitos de interesse aparentes com seus clientes ou com a Medtronic</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2" name="Content Placeholder 1">
            <a:extLst>
              <a:ext uri="{FF2B5EF4-FFF2-40B4-BE49-F238E27FC236}">
                <a16:creationId xmlns:a16="http://schemas.microsoft.com/office/drawing/2014/main" id="{B5B09727-12C7-EE13-78C0-CE252BEECCB7}"/>
              </a:ext>
            </a:extLst>
          </p:cNvPr>
          <p:cNvSpPr txBox="1">
            <a:spLocks/>
          </p:cNvSpPr>
          <p:nvPr/>
        </p:nvSpPr>
        <p:spPr>
          <a:xfrm>
            <a:off x="380998" y="799157"/>
            <a:ext cx="11144252" cy="369332"/>
          </a:xfrm>
          <a:prstGeom prst="rect">
            <a:avLst/>
          </a:prstGeom>
        </p:spPr>
        <p:txBody>
          <a:bodyPr vert="horz" lIns="0" tIns="0" rIns="18288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 sz="2000" dirty="0"/>
              <a:t>Uma Revisão Rápida</a:t>
            </a:r>
            <a:endParaRPr lang="en-US" dirty="0"/>
          </a:p>
        </p:txBody>
      </p:sp>
    </p:spTree>
    <p:extLst>
      <p:ext uri="{BB962C8B-B14F-4D97-AF65-F5344CB8AC3E}">
        <p14:creationId xmlns:p14="http://schemas.microsoft.com/office/powerpoint/2010/main" val="14729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pt" dirty="0"/>
              <a:t>Líder Responsável de Compliance</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1270000"/>
            <a:ext cx="3509698" cy="461665"/>
          </a:xfrm>
        </p:spPr>
        <p:txBody>
          <a:bodyPr wrap="square" anchor="t">
            <a:normAutofit/>
          </a:bodyPr>
          <a:lstStyle/>
          <a:p>
            <a:r>
              <a:rPr lang="pt" dirty="0"/>
              <a:t>Elementos-chave</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990" y="1860141"/>
            <a:ext cx="3507052" cy="4136558"/>
          </a:xfrm>
        </p:spPr>
        <p:txBody>
          <a:bodyPr>
            <a:normAutofit lnSpcReduction="10000"/>
          </a:bodyPr>
          <a:lstStyle/>
          <a:p>
            <a:pPr defTabSz="761970" eaLnBrk="0" fontAlgn="base" hangingPunct="0">
              <a:spcBef>
                <a:spcPct val="0"/>
              </a:spcBef>
              <a:spcAft>
                <a:spcPts val="600"/>
              </a:spcAft>
            </a:pPr>
            <a:r>
              <a:rPr lang="pt" altLang="en-US" dirty="0"/>
              <a:t>As responsabilidades da função são as seguintes:</a:t>
            </a:r>
            <a:endParaRPr lang="en-US" altLang="en-US"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pt" altLang="en-US" sz="1667" dirty="0"/>
              <a:t>Implementação e supervisão das obrigações de conformidade</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pt" altLang="en-US" sz="1667" dirty="0"/>
              <a:t>Ponto de contato com colaboradores internos e Medtronic </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pt" altLang="en-US" sz="1667" dirty="0"/>
              <a:t>Essa função pode ser adicional a outras responsabilidades (Por exemplo: Consultor Jurídico; Gerente de RH ou Financeiro)</a:t>
            </a:r>
            <a:endParaRPr lang="en-US" altLang="en-US" sz="1667" dirty="0"/>
          </a:p>
          <a:p>
            <a:pPr marL="666723" lvl="1" indent="-285739" defTabSz="761970" eaLnBrk="0" fontAlgn="base" hangingPunct="0">
              <a:spcBef>
                <a:spcPct val="0"/>
              </a:spcBef>
              <a:spcAft>
                <a:spcPts val="600"/>
              </a:spcAft>
              <a:buSzPct val="100000"/>
            </a:pPr>
            <a:r>
              <a:rPr lang="pt" altLang="en-US" sz="1667" dirty="0"/>
              <a:t>Garantir a senioridade adequada</a:t>
            </a:r>
            <a:endParaRPr lang="en-GB"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340491" y="1270000"/>
            <a:ext cx="3512344" cy="461665"/>
          </a:xfrm>
        </p:spPr>
        <p:txBody>
          <a:bodyPr wrap="square" anchor="t">
            <a:normAutofit/>
          </a:bodyPr>
          <a:lstStyle/>
          <a:p>
            <a:r>
              <a:rPr lang="pt" dirty="0"/>
              <a:t>Pontos a considerar</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345782" y="1860141"/>
            <a:ext cx="3507052" cy="4136558"/>
          </a:xfrm>
        </p:spPr>
        <p:txBody>
          <a:bodyPr>
            <a:normAutofit/>
          </a:bodyPr>
          <a:lstStyle/>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pt" dirty="0"/>
              <a:t>Seu distribuidor designou uma pessoa sênior para atuar como seu Líder de Conformidade Responsável?</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pt" dirty="0"/>
              <a:t>Essa pessoa está familiarizada com as obrigações de conformidade e qualidade do contrato? </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pt" dirty="0"/>
              <a:t>Essa pessoa se mantém atualizada sobre as mudanças nos requisitos de conformidade? </a:t>
            </a:r>
          </a:p>
          <a:p>
            <a:endParaRPr lang="en-US" dirty="0"/>
          </a:p>
        </p:txBody>
      </p:sp>
      <p:pic>
        <p:nvPicPr>
          <p:cNvPr id="11" name="Picture 10">
            <a:extLst>
              <a:ext uri="{FF2B5EF4-FFF2-40B4-BE49-F238E27FC236}">
                <a16:creationId xmlns:a16="http://schemas.microsoft.com/office/drawing/2014/main" id="{FB629A65-8E23-DA61-63B8-C37155A6FD4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407688" y="1291402"/>
            <a:ext cx="3507052" cy="4136558"/>
          </a:xfrm>
          <a:prstGeom prst="ellipse">
            <a:avLst/>
          </a:prstGeom>
          <a:ln w="63500" cap="rnd">
            <a:solidFill>
              <a:schemeClr val="bg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spcAft>
                <a:spcPts val="600"/>
              </a:spcAft>
            </a:pPr>
            <a:r>
              <a:rPr lang="pt"/>
              <a:t>Apresentação de Conformidade do Distribuidor - Junho 2023 - Público</a:t>
            </a:r>
          </a:p>
        </p:txBody>
      </p:sp>
    </p:spTree>
    <p:extLst>
      <p:ext uri="{BB962C8B-B14F-4D97-AF65-F5344CB8AC3E}">
        <p14:creationId xmlns:p14="http://schemas.microsoft.com/office/powerpoint/2010/main" val="13563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2F7BE-C240-3C6F-EDB3-5ECCBC94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983" y="842251"/>
            <a:ext cx="10063191" cy="539496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pt" dirty="0"/>
              <a:t>Política de Compliance</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1270000"/>
            <a:ext cx="3509698" cy="461665"/>
          </a:xfrm>
        </p:spPr>
        <p:txBody>
          <a:bodyPr wrap="square" anchor="t">
            <a:normAutofit/>
          </a:bodyPr>
          <a:lstStyle/>
          <a:p>
            <a:r>
              <a:rPr lang="pt" dirty="0"/>
              <a:t>Elementos-chave</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990" y="1860141"/>
            <a:ext cx="3507052" cy="4136558"/>
          </a:xfrm>
        </p:spPr>
        <p:txBody>
          <a:bodyPr>
            <a:normAutofit lnSpcReduction="10000"/>
          </a:bodyPr>
          <a:lstStyle/>
          <a:p>
            <a:pPr defTabSz="761970" eaLnBrk="0" fontAlgn="base" hangingPunct="0">
              <a:spcBef>
                <a:spcPct val="0"/>
              </a:spcBef>
              <a:spcAft>
                <a:spcPct val="0"/>
              </a:spcAft>
            </a:pPr>
            <a:endParaRPr lang="pt" altLang="en-US" sz="1600" strike="sngStrike" dirty="0">
              <a:solidFill>
                <a:srgbClr val="FF0000"/>
              </a:solidFill>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Escrita e comunicada aos funcionários</a:t>
            </a: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Deve abranger as seguintes áreas:</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Refeições e hospitalidade</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Doações</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Contratos de consultoria</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Formação de profissionais de saúde</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Propostas</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Amostras e mercadorias grátis</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Presentes</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Conflitos de interesse</a:t>
            </a:r>
          </a:p>
          <a:p>
            <a:pPr marL="742768" lvl="1" indent="-285739" defTabSz="761970" eaLnBrk="0" fontAlgn="base" hangingPunct="0">
              <a:spcBef>
                <a:spcPct val="0"/>
              </a:spcBef>
              <a:spcAft>
                <a:spcPct val="0"/>
              </a:spcAft>
              <a:buFont typeface="Wingdings" panose="05000000000000000000" pitchFamily="2" charset="2"/>
              <a:buChar char="ü"/>
            </a:pPr>
            <a:r>
              <a:rPr lang="pt" altLang="en-US" sz="1600" dirty="0">
                <a:ea typeface="Calibri" panose="020F0502020204030204" pitchFamily="34" charset="0"/>
                <a:cs typeface="Arial" panose="020B0604020202020204" pitchFamily="34" charset="0"/>
              </a:rPr>
              <a:t>Utilização de subdistribuidores</a:t>
            </a:r>
          </a:p>
          <a:p>
            <a:pPr marL="285739" indent="-285739" defTabSz="761970" eaLnBrk="0" fontAlgn="base" hangingPunct="0">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Códigos internacionais ou locais da indústria a serem observados</a:t>
            </a:r>
            <a:endParaRPr lang="en-US" sz="1800" dirty="0">
              <a:latin typeface="Effra"/>
              <a:cs typeface="Effra"/>
            </a:endParaRPr>
          </a:p>
          <a:p>
            <a:pPr defTabSz="761970" eaLnBrk="0" fontAlgn="base" hangingPunct="0">
              <a:spcBef>
                <a:spcPct val="0"/>
              </a:spcBef>
              <a:spcAft>
                <a:spcPts val="600"/>
              </a:spcAft>
            </a:pP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340491" y="1270000"/>
            <a:ext cx="3512344" cy="461665"/>
          </a:xfrm>
        </p:spPr>
        <p:txBody>
          <a:bodyPr wrap="square" anchor="t">
            <a:normAutofit/>
          </a:bodyPr>
          <a:lstStyle/>
          <a:p>
            <a:r>
              <a:rPr lang="pt" dirty="0"/>
              <a:t>Pontos a considerar</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370124" y="2246074"/>
            <a:ext cx="3507052" cy="4136558"/>
          </a:xfrm>
        </p:spPr>
        <p:txBody>
          <a:bodyPr>
            <a:normAutofit/>
          </a:bodyPr>
          <a:lstStyle/>
          <a:p>
            <a:pPr marL="285739" indent="-285739">
              <a:lnSpc>
                <a:spcPts val="2333"/>
              </a:lnSpc>
              <a:buFont typeface="Arial" panose="020B0604020202020204" pitchFamily="34" charset="0"/>
              <a:buChar char="•"/>
            </a:pPr>
            <a:r>
              <a:rPr lang="pt" sz="1800" dirty="0">
                <a:cs typeface="Arial" panose="020B0604020202020204" pitchFamily="34" charset="0"/>
              </a:rPr>
              <a:t>Seu distribuidor adotou um Código de Conduta, seja o modelo de Código fornecido em nosso site, ou um código substancialmente equivalente?</a:t>
            </a:r>
          </a:p>
          <a:p>
            <a:pPr marL="285739" indent="-285739">
              <a:lnSpc>
                <a:spcPts val="2333"/>
              </a:lnSpc>
              <a:buFont typeface="Arial" panose="020B0604020202020204" pitchFamily="34" charset="0"/>
              <a:buChar char="•"/>
            </a:pPr>
            <a:r>
              <a:rPr lang="pt" sz="1800" dirty="0">
                <a:cs typeface="Arial" panose="020B0604020202020204" pitchFamily="34" charset="0"/>
              </a:rPr>
              <a:t>O código, seus limites e regras foram comunicados aos funcionários e agentes da distribuidora que vendem produtos Medtronic?</a:t>
            </a:r>
            <a:endParaRPr lang="en-US" sz="1800" dirty="0">
              <a:latin typeface="Effra"/>
              <a:cs typeface="Effra"/>
            </a:endParaRPr>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spcAft>
                <a:spcPts val="600"/>
              </a:spcAft>
            </a:pPr>
            <a:r>
              <a:rPr lang="pt"/>
              <a:t>Apresentação de Conformidade do Distribuidor - Junho 2023 - Público</a:t>
            </a:r>
          </a:p>
        </p:txBody>
      </p:sp>
      <p:sp>
        <p:nvSpPr>
          <p:cNvPr id="3" name="Text Placeholder 7">
            <a:extLst>
              <a:ext uri="{FF2B5EF4-FFF2-40B4-BE49-F238E27FC236}">
                <a16:creationId xmlns:a16="http://schemas.microsoft.com/office/drawing/2014/main" id="{1C4EFEEE-7C53-1A57-309F-DC663DA3DD85}"/>
              </a:ext>
            </a:extLst>
          </p:cNvPr>
          <p:cNvSpPr txBox="1">
            <a:spLocks/>
          </p:cNvSpPr>
          <p:nvPr/>
        </p:nvSpPr>
        <p:spPr>
          <a:xfrm>
            <a:off x="8140966" y="1289050"/>
            <a:ext cx="3512344" cy="461665"/>
          </a:xfrm>
          <a:prstGeom prst="rect">
            <a:avLst/>
          </a:prstGeom>
          <a:noFill/>
        </p:spPr>
        <p:txBody>
          <a:bodyPr vert="horz" wrap="square" lIns="0" tIns="0" rIns="0" bIns="0" rtlCol="0" anchor="t">
            <a:normAutofit fontScale="77500" lnSpcReduction="20000"/>
          </a:bodyPr>
          <a:lstStyle>
            <a:lvl1pPr marL="0" indent="0" algn="l" defTabSz="914363" rtl="0" eaLnBrk="1" latinLnBrk="0" hangingPunct="1">
              <a:lnSpc>
                <a:spcPct val="100000"/>
              </a:lnSpc>
              <a:spcBef>
                <a:spcPts val="1000"/>
              </a:spcBef>
              <a:buFont typeface="Arial" panose="020B0604020202020204" pitchFamily="34" charset="0"/>
              <a:buNone/>
              <a:defRPr lang="en-US" sz="3000" b="0" kern="1200" dirty="0">
                <a:solidFill>
                  <a:schemeClr val="tx2"/>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 dirty="0"/>
              <a:t>Materiais de Referência</a:t>
            </a:r>
          </a:p>
        </p:txBody>
      </p:sp>
      <p:sp>
        <p:nvSpPr>
          <p:cNvPr id="4" name="Content Placeholder 18">
            <a:extLst>
              <a:ext uri="{FF2B5EF4-FFF2-40B4-BE49-F238E27FC236}">
                <a16:creationId xmlns:a16="http://schemas.microsoft.com/office/drawing/2014/main" id="{5242EECC-B1EC-6093-E1C5-BC169CCF3755}"/>
              </a:ext>
            </a:extLst>
          </p:cNvPr>
          <p:cNvSpPr txBox="1">
            <a:spLocks/>
          </p:cNvSpPr>
          <p:nvPr/>
        </p:nvSpPr>
        <p:spPr>
          <a:xfrm>
            <a:off x="8146258" y="2248840"/>
            <a:ext cx="3507052" cy="4136558"/>
          </a:xfrm>
          <a:prstGeom prst="rect">
            <a:avLst/>
          </a:prstGeom>
        </p:spPr>
        <p:txBody>
          <a:bodyPr vert="horz" lIns="0" tIns="0" rIns="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39" indent="-285739">
              <a:lnSpc>
                <a:spcPts val="2333"/>
              </a:lnSpc>
              <a:buFont typeface="Arial" panose="020B0604020202020204" pitchFamily="34" charset="0"/>
              <a:buChar char="•"/>
            </a:pPr>
            <a:r>
              <a:rPr lang="pt" sz="1800" dirty="0">
                <a:cs typeface="Arial" panose="020B0604020202020204" pitchFamily="34" charset="0"/>
              </a:rPr>
              <a:t>Exemplo de Código de Conduta</a:t>
            </a:r>
          </a:p>
          <a:p>
            <a:pPr marL="285739" indent="-285739">
              <a:lnSpc>
                <a:spcPts val="2333"/>
              </a:lnSpc>
              <a:buFont typeface="Arial" panose="020B0604020202020204" pitchFamily="34" charset="0"/>
              <a:buChar char="•"/>
            </a:pPr>
            <a:r>
              <a:rPr lang="pt" sz="1800" dirty="0">
                <a:cs typeface="Arial" panose="020B0604020202020204" pitchFamily="34" charset="0"/>
              </a:rPr>
              <a:t>Fazer e não fazer</a:t>
            </a:r>
          </a:p>
          <a:p>
            <a:pPr marL="285739" indent="-285739">
              <a:lnSpc>
                <a:spcPts val="2333"/>
              </a:lnSpc>
              <a:buFont typeface="Arial" panose="020B0604020202020204" pitchFamily="34" charset="0"/>
              <a:buChar char="•"/>
            </a:pPr>
            <a:r>
              <a:rPr lang="pt" sz="1800" dirty="0">
                <a:cs typeface="Arial" panose="020B0604020202020204" pitchFamily="34" charset="0"/>
              </a:rPr>
              <a:t>Formulário de Participação no Treinamento de Funcionários do Distribuidor</a:t>
            </a:r>
          </a:p>
          <a:p>
            <a:pPr>
              <a:lnSpc>
                <a:spcPts val="2333"/>
              </a:lnSpc>
            </a:pPr>
            <a:endParaRPr lang="en-US" sz="1800" dirty="0">
              <a:cs typeface="Arial" panose="020B0604020202020204" pitchFamily="34" charset="0"/>
            </a:endParaRPr>
          </a:p>
          <a:p>
            <a:pPr>
              <a:lnSpc>
                <a:spcPts val="2333"/>
              </a:lnSpc>
            </a:pPr>
            <a:r>
              <a:rPr lang="pt" sz="1800" dirty="0">
                <a:cs typeface="Arial" panose="020B0604020202020204" pitchFamily="34" charset="0"/>
              </a:rPr>
              <a:t>     Acesse todos eles </a:t>
            </a:r>
            <a:r>
              <a:rPr lang="pt" sz="1800" dirty="0">
                <a:cs typeface="Arial" panose="020B0604020202020204" pitchFamily="34" charset="0"/>
                <a:hlinkClick r:id="rId3"/>
              </a:rPr>
              <a:t>aqui</a:t>
            </a:r>
            <a:r>
              <a:rPr lang="pt" sz="1800" dirty="0">
                <a:cs typeface="Arial" panose="020B0604020202020204" pitchFamily="34" charset="0"/>
              </a:rPr>
              <a:t>.</a:t>
            </a:r>
            <a:endParaRPr lang="en-US" dirty="0"/>
          </a:p>
        </p:txBody>
      </p:sp>
    </p:spTree>
    <p:extLst>
      <p:ext uri="{BB962C8B-B14F-4D97-AF65-F5344CB8AC3E}">
        <p14:creationId xmlns:p14="http://schemas.microsoft.com/office/powerpoint/2010/main" val="172611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pt" dirty="0"/>
              <a:t>Treinamento de Conformidade</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46150"/>
            <a:ext cx="3509698" cy="461665"/>
          </a:xfrm>
        </p:spPr>
        <p:txBody>
          <a:bodyPr/>
          <a:lstStyle/>
          <a:p>
            <a:r>
              <a:rPr lang="pt" dirty="0"/>
              <a:t>Elementos-chave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990" y="1847315"/>
            <a:ext cx="3507052" cy="4136558"/>
          </a:xfrm>
        </p:spPr>
        <p:txBody>
          <a:bodyPr>
            <a:normAutofit fontScale="925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Treinamento pela Medtronic ou sua associação designada, ou treinamento organizado pelo distribuidor</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A Medtronic pode facilitar o acesso aos recursos de treinamento de conformidade</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Conteúdo fornecido pela Medtronic ou sua associação designada a seu critério, ou equivalente</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Manter registros e cópias do conteúdo do treinamento.</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946150"/>
            <a:ext cx="3512344" cy="461665"/>
          </a:xfrm>
        </p:spPr>
        <p:txBody>
          <a:bodyPr/>
          <a:lstStyle/>
          <a:p>
            <a:r>
              <a:rPr lang="pt" dirty="0"/>
              <a:t>Pontos a considerar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1827447"/>
            <a:ext cx="3507052" cy="4136558"/>
          </a:xfrm>
        </p:spPr>
        <p:txBody>
          <a:bodyPr>
            <a:normAutofit fontScale="25000" lnSpcReduction="20000"/>
          </a:bodyPr>
          <a:lstStyle/>
          <a:p>
            <a:pPr marL="285739" indent="-285739">
              <a:lnSpc>
                <a:spcPts val="2333"/>
              </a:lnSpc>
              <a:buFont typeface="Arial" panose="020B0604020202020204" pitchFamily="34" charset="0"/>
              <a:buChar char="•"/>
            </a:pPr>
            <a:r>
              <a:rPr lang="pt" sz="4300" dirty="0">
                <a:cs typeface="Arial" panose="020B0604020202020204" pitchFamily="34" charset="0"/>
              </a:rPr>
              <a:t>O líder de compliance do seu distribuidor participou de algum treinamento de compliance organizado pela Medtronic? </a:t>
            </a:r>
          </a:p>
          <a:p>
            <a:pPr marL="285739" indent="-285739">
              <a:lnSpc>
                <a:spcPts val="2333"/>
              </a:lnSpc>
              <a:buFont typeface="Arial" panose="020B0604020202020204" pitchFamily="34" charset="0"/>
              <a:buChar char="•"/>
            </a:pPr>
            <a:r>
              <a:rPr lang="pt" sz="4300" dirty="0">
                <a:cs typeface="Arial" panose="020B0604020202020204" pitchFamily="34" charset="0"/>
              </a:rPr>
              <a:t>Seu distribuidor forneceu treinamento de conformidade para seus funcionários e subdistribuidores?</a:t>
            </a:r>
          </a:p>
          <a:p>
            <a:pPr marL="285739" indent="-285739">
              <a:lnSpc>
                <a:spcPts val="2333"/>
              </a:lnSpc>
              <a:buFont typeface="Arial" panose="020B0604020202020204" pitchFamily="34" charset="0"/>
              <a:buChar char="•"/>
            </a:pPr>
            <a:r>
              <a:rPr lang="pt" sz="4300" dirty="0">
                <a:cs typeface="Arial" panose="020B0604020202020204" pitchFamily="34" charset="0"/>
              </a:rPr>
              <a:t>O conteúdo do treinamento é fornecido pela Medtronic ou similar?</a:t>
            </a:r>
          </a:p>
          <a:p>
            <a:pPr marL="285739" indent="-285739">
              <a:lnSpc>
                <a:spcPts val="2333"/>
              </a:lnSpc>
              <a:buFont typeface="Arial" panose="020B0604020202020204" pitchFamily="34" charset="0"/>
              <a:buChar char="•"/>
            </a:pPr>
            <a:r>
              <a:rPr lang="pt" sz="4300" dirty="0">
                <a:cs typeface="Arial" panose="020B0604020202020204" pitchFamily="34" charset="0"/>
              </a:rPr>
              <a:t>Seu distribuidor mantém registros escritos de quais funcionários ou subdistribuidores foram treinados e quando foram treinados?</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403962" y="946149"/>
            <a:ext cx="3506387" cy="461665"/>
          </a:xfrm>
        </p:spPr>
        <p:txBody>
          <a:bodyPr/>
          <a:lstStyle/>
          <a:p>
            <a:r>
              <a:rPr lang="pt" dirty="0"/>
              <a:t>Materiais de Referência</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97574" y="1827447"/>
            <a:ext cx="3507052" cy="4136558"/>
          </a:xfrm>
        </p:spPr>
        <p:txBody>
          <a:bodyPr>
            <a:normAutofit/>
          </a:bodyPr>
          <a:lstStyle/>
          <a:p>
            <a:pPr marL="285739" indent="-285739">
              <a:lnSpc>
                <a:spcPts val="2333"/>
              </a:lnSpc>
              <a:buFont typeface="Arial" panose="020B0604020202020204" pitchFamily="34" charset="0"/>
              <a:buChar char="•"/>
            </a:pPr>
            <a:r>
              <a:rPr lang="pt" sz="1600" dirty="0">
                <a:cs typeface="Arial" panose="020B0604020202020204" pitchFamily="34" charset="0"/>
              </a:rPr>
              <a:t>Fazer e não fazer</a:t>
            </a:r>
          </a:p>
          <a:p>
            <a:pPr marL="285739" indent="-285739">
              <a:lnSpc>
                <a:spcPts val="2333"/>
              </a:lnSpc>
              <a:buFont typeface="Arial" panose="020B0604020202020204" pitchFamily="34" charset="0"/>
              <a:buChar char="•"/>
            </a:pPr>
            <a:r>
              <a:rPr lang="pt" sz="1600" dirty="0">
                <a:cs typeface="Arial" panose="020B0604020202020204" pitchFamily="34" charset="0"/>
              </a:rPr>
              <a:t>Formulário de Participação no Treinamento de Funcionários do Distribuidor</a:t>
            </a:r>
            <a:endParaRPr lang="en-US" dirty="0"/>
          </a:p>
          <a:p>
            <a:r>
              <a:rPr lang="en-US" sz="1600" dirty="0">
                <a:cs typeface="Arial" panose="020B0604020202020204" pitchFamily="34" charset="0"/>
              </a:rPr>
              <a:t>      </a:t>
            </a:r>
          </a:p>
          <a:p>
            <a:r>
              <a:rPr lang="pt" sz="1600" dirty="0">
                <a:cs typeface="Arial" panose="020B0604020202020204" pitchFamily="34" charset="0"/>
              </a:rPr>
              <a:t>      Acesse todos eles </a:t>
            </a:r>
            <a:r>
              <a:rPr lang="pt" sz="1600" dirty="0">
                <a:cs typeface="Arial" panose="020B0604020202020204" pitchFamily="34" charset="0"/>
                <a:hlinkClick r:id="rId2"/>
              </a:rPr>
              <a:t>aqui</a:t>
            </a:r>
            <a:r>
              <a:rPr lang="pt" sz="1600" dirty="0">
                <a:cs typeface="Arial" panose="020B0604020202020204" pitchFamily="34" charset="0"/>
              </a:rPr>
              <a:t>.</a:t>
            </a:r>
            <a:endParaRPr lang="en-US" dirty="0"/>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886883" y="6255161"/>
            <a:ext cx="8770938" cy="128177"/>
          </a:xfrm>
        </p:spPr>
        <p:txBody>
          <a:bodyPr/>
          <a:lstStyle/>
          <a:p>
            <a:pPr defTabSz="380985"/>
            <a:r>
              <a:rPr lang="pt" dirty="0">
                <a:solidFill>
                  <a:srgbClr val="FFFFFF"/>
                </a:solidFill>
                <a:latin typeface="Avenir Next World"/>
              </a:rPr>
              <a:t>Apresentação de Conformidade do Distribuidor - Junho 2023 - Público</a:t>
            </a:r>
          </a:p>
        </p:txBody>
      </p:sp>
      <p:graphicFrame>
        <p:nvGraphicFramePr>
          <p:cNvPr id="11" name="Diagram 10">
            <a:extLst>
              <a:ext uri="{FF2B5EF4-FFF2-40B4-BE49-F238E27FC236}">
                <a16:creationId xmlns:a16="http://schemas.microsoft.com/office/drawing/2014/main" id="{507FDB1F-0EE1-CE6F-5D25-0DFC3B63793A}"/>
              </a:ext>
            </a:extLst>
          </p:cNvPr>
          <p:cNvGraphicFramePr/>
          <p:nvPr>
            <p:extLst>
              <p:ext uri="{D42A27DB-BD31-4B8C-83A1-F6EECF244321}">
                <p14:modId xmlns:p14="http://schemas.microsoft.com/office/powerpoint/2010/main" val="629354219"/>
              </p:ext>
            </p:extLst>
          </p:nvPr>
        </p:nvGraphicFramePr>
        <p:xfrm>
          <a:off x="8097574" y="3915023"/>
          <a:ext cx="3566160"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45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01D5-D4CD-83AB-F94D-01B3B9790F9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3463"/>
          <a:stretch/>
        </p:blipFill>
        <p:spPr>
          <a:xfrm>
            <a:off x="2144183" y="656101"/>
            <a:ext cx="9740070" cy="5296393"/>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pt" dirty="0"/>
              <a:t>Sub-distribuidores</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36625"/>
            <a:ext cx="3509698" cy="461665"/>
          </a:xfrm>
        </p:spPr>
        <p:txBody>
          <a:bodyPr/>
          <a:lstStyle/>
          <a:p>
            <a:r>
              <a:rPr lang="pt" dirty="0"/>
              <a:t>Elementos-chave</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6636" y="1811239"/>
            <a:ext cx="3507052" cy="4136558"/>
          </a:xfrm>
        </p:spPr>
        <p:txBody>
          <a:bodyPr>
            <a:normAutofit fontScale="92500" lnSpcReduction="2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Fornecer à Medtronic o formulário preenchido de Notificação sobre Uso de Subdistribuidores, se aplicável</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Parceiros devem passar por processo de Due Diligence</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Os contratos escritos devem incluir cláusulas de conformidade e auditoria da mesma maneira e padrão que o contrato com a Medtronic.</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pt" altLang="en-US" sz="1600" dirty="0">
                <a:ea typeface="Calibri" panose="020F0502020204030204" pitchFamily="34" charset="0"/>
                <a:cs typeface="Arial" panose="020B0604020202020204" pitchFamily="34" charset="0"/>
              </a:rPr>
              <a:t>Compartilhe o Código de Conduta do Distribuidor Medtronic</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936625"/>
            <a:ext cx="3512344" cy="461665"/>
          </a:xfrm>
        </p:spPr>
        <p:txBody>
          <a:bodyPr/>
          <a:lstStyle/>
          <a:p>
            <a:r>
              <a:rPr lang="pt" dirty="0"/>
              <a:t>Pontos a considerar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401542" y="1815936"/>
            <a:ext cx="3507052" cy="4136558"/>
          </a:xfrm>
        </p:spPr>
        <p:txBody>
          <a:bodyPr>
            <a:normAutofit fontScale="25000" lnSpcReduction="20000"/>
          </a:bodyPr>
          <a:lstStyle/>
          <a:p>
            <a:pPr marL="285739" indent="-285739">
              <a:lnSpc>
                <a:spcPts val="2333"/>
              </a:lnSpc>
              <a:buFont typeface="Arial" panose="020B0604020202020204" pitchFamily="34" charset="0"/>
              <a:buChar char="•"/>
            </a:pPr>
            <a:r>
              <a:rPr lang="pt" sz="5600" dirty="0">
                <a:cs typeface="Arial" panose="020B0604020202020204" pitchFamily="34" charset="0"/>
              </a:rPr>
              <a:t>Seu distribuidor usa subdistribuidores para vender produtos Medtronic?</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notificou a Medtronic?</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realiza due diligence para quaisquer subdistribuidores para garantir que eles não apresentem risco de corrupção?  </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exige um contrato por escrito?</a:t>
            </a:r>
          </a:p>
          <a:p>
            <a:pPr marL="285739" indent="-285739">
              <a:lnSpc>
                <a:spcPts val="2333"/>
              </a:lnSpc>
              <a:buFont typeface="Arial" panose="020B0604020202020204" pitchFamily="34" charset="0"/>
              <a:buChar char="•"/>
            </a:pPr>
            <a:r>
              <a:rPr lang="pt" sz="5600" dirty="0">
                <a:cs typeface="Arial" panose="020B0604020202020204" pitchFamily="34" charset="0"/>
              </a:rPr>
              <a:t>Seu distribuidor garante que os subdistribuidores estão cumprindo todos os nossos requisitos de conformidade e qualidade?</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377866" y="936624"/>
            <a:ext cx="3506387" cy="461665"/>
          </a:xfrm>
        </p:spPr>
        <p:txBody>
          <a:bodyPr/>
          <a:lstStyle/>
          <a:p>
            <a:r>
              <a:rPr lang="pt" dirty="0"/>
              <a:t>Materiais de Referência</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294291" y="2024759"/>
            <a:ext cx="3507052" cy="4136558"/>
          </a:xfrm>
        </p:spPr>
        <p:txBody>
          <a:bodyPr>
            <a:normAutofit/>
          </a:bodyPr>
          <a:lstStyle/>
          <a:p>
            <a:pPr marL="238115" indent="-238115">
              <a:lnSpc>
                <a:spcPct val="150000"/>
              </a:lnSpc>
              <a:buFont typeface="Arial" panose="020B0604020202020204" pitchFamily="34" charset="0"/>
              <a:buChar char="•"/>
            </a:pPr>
            <a:r>
              <a:rPr lang="pt" sz="1600" dirty="0">
                <a:cs typeface="Effra"/>
              </a:rPr>
              <a:t>Notificação sobre a utilização de subdistribuidores</a:t>
            </a:r>
          </a:p>
          <a:p>
            <a:pPr marL="238115" indent="-238115">
              <a:lnSpc>
                <a:spcPct val="150000"/>
              </a:lnSpc>
              <a:buFont typeface="Arial" panose="020B0604020202020204" pitchFamily="34" charset="0"/>
              <a:buChar char="•"/>
            </a:pPr>
            <a:r>
              <a:rPr lang="pt" sz="1600" dirty="0">
                <a:cs typeface="Effra"/>
              </a:rPr>
              <a:t>Verificação Rápida de Due Diligence</a:t>
            </a:r>
          </a:p>
          <a:p>
            <a:pPr marL="238115" indent="-238115">
              <a:lnSpc>
                <a:spcPct val="150000"/>
              </a:lnSpc>
              <a:buFont typeface="Arial" panose="020B0604020202020204" pitchFamily="34" charset="0"/>
              <a:buChar char="•"/>
            </a:pPr>
            <a:r>
              <a:rPr lang="pt" sz="1600" dirty="0">
                <a:cs typeface="Effra"/>
              </a:rPr>
              <a:t>Fazer e não fazer</a:t>
            </a:r>
          </a:p>
          <a:p>
            <a:pPr marL="238115" indent="-238115">
              <a:lnSpc>
                <a:spcPct val="150000"/>
              </a:lnSpc>
              <a:buFont typeface="Arial" panose="020B0604020202020204" pitchFamily="34" charset="0"/>
              <a:buChar char="•"/>
            </a:pPr>
            <a:r>
              <a:rPr lang="pt" sz="1600" dirty="0">
                <a:cs typeface="Effra"/>
              </a:rPr>
              <a:t>Exemplo de Código de Conduta</a:t>
            </a:r>
          </a:p>
          <a:p>
            <a:pPr>
              <a:lnSpc>
                <a:spcPct val="150000"/>
              </a:lnSpc>
            </a:pPr>
            <a:endParaRPr lang="en-US" sz="1600" dirty="0"/>
          </a:p>
          <a:p>
            <a:pPr>
              <a:lnSpc>
                <a:spcPct val="150000"/>
              </a:lnSpc>
            </a:pPr>
            <a:r>
              <a:rPr lang="pt" sz="1600" dirty="0">
                <a:cs typeface="Arial" panose="020B0604020202020204" pitchFamily="34" charset="0"/>
              </a:rPr>
              <a:t>     Acesse todos eles </a:t>
            </a:r>
            <a:r>
              <a:rPr lang="pt" sz="1600" dirty="0">
                <a:cs typeface="Arial" panose="020B0604020202020204" pitchFamily="34" charset="0"/>
                <a:hlinkClick r:id="rId3"/>
              </a:rPr>
              <a:t>aqui</a:t>
            </a:r>
            <a:r>
              <a:rPr lang="pt" sz="1600" dirty="0">
                <a:cs typeface="Arial" panose="020B0604020202020204" pitchFamily="34" charset="0"/>
              </a:rPr>
              <a:t>.</a:t>
            </a:r>
            <a:endParaRPr lang="en-US" dirty="0"/>
          </a:p>
          <a:p>
            <a:pPr>
              <a:lnSpc>
                <a:spcPct val="150000"/>
              </a:lnSpc>
            </a:pPr>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217061"/>
            <a:ext cx="8770938" cy="128177"/>
          </a:xfrm>
        </p:spPr>
        <p:txBody>
          <a:bodyPr/>
          <a:lstStyle/>
          <a:p>
            <a:pPr defTabSz="380985"/>
            <a:r>
              <a:rPr lang="pt" dirty="0">
                <a:solidFill>
                  <a:srgbClr val="FFFFFF"/>
                </a:solidFill>
                <a:latin typeface="Avenir Next World"/>
              </a:rPr>
              <a:t>Apresentação de Conformidade do Distribuidor - Junho 2023 - Público</a:t>
            </a:r>
          </a:p>
        </p:txBody>
      </p:sp>
    </p:spTree>
    <p:extLst>
      <p:ext uri="{BB962C8B-B14F-4D97-AF65-F5344CB8AC3E}">
        <p14:creationId xmlns:p14="http://schemas.microsoft.com/office/powerpoint/2010/main" val="2763767280"/>
      </p:ext>
    </p:extLst>
  </p:cSld>
  <p:clrMapOvr>
    <a:masterClrMapping/>
  </p:clrMapOvr>
</p:sld>
</file>

<file path=ppt/theme/theme1.xml><?xml version="1.0" encoding="utf-8"?>
<a:theme xmlns:a="http://schemas.openxmlformats.org/drawingml/2006/main" name="Medtronic Theme">
  <a:themeElements>
    <a:clrScheme name="Custom 16">
      <a:dk1>
        <a:srgbClr val="FFFFFF"/>
      </a:dk1>
      <a:lt1>
        <a:srgbClr val="140F4B"/>
      </a:lt1>
      <a:dk2>
        <a:srgbClr val="4A7DFF"/>
      </a:dk2>
      <a:lt2>
        <a:srgbClr val="F2F2F2"/>
      </a:lt2>
      <a:accent1>
        <a:srgbClr val="0FC9F7"/>
      </a:accent1>
      <a:accent2>
        <a:srgbClr val="00DCB9"/>
      </a:accent2>
      <a:accent3>
        <a:srgbClr val="7ECA2A"/>
      </a:accent3>
      <a:accent4>
        <a:srgbClr val="FFAD00"/>
      </a:accent4>
      <a:accent5>
        <a:srgbClr val="ED002A"/>
      </a:accent5>
      <a:accent6>
        <a:srgbClr val="E5057F"/>
      </a:accent6>
      <a:hlink>
        <a:srgbClr val="4A7DFF"/>
      </a:hlink>
      <a:folHlink>
        <a:srgbClr val="DD57D4"/>
      </a:folHlink>
    </a:clrScheme>
    <a:fontScheme name="medtronic">
      <a:majorFont>
        <a:latin typeface="Avenir Next World"/>
        <a:ea typeface=""/>
        <a:cs typeface=""/>
      </a:majorFont>
      <a:minorFont>
        <a:latin typeface="Avenir Next Wor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37160" tIns="137160" rIns="137160" bIns="137160" rtlCol="0" anchor="t"/>
      <a:lstStyle>
        <a:defPPr algn="l">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Purple">
      <a:srgbClr val="C529BB"/>
    </a:custClr>
    <a:custClr name="Purple, Lighter 80%">
      <a:srgbClr val="F4C7F1"/>
    </a:custClr>
    <a:custClr name="Purple, Lighter 40%">
      <a:srgbClr val="E88FE2"/>
    </a:custClr>
    <a:custClr name="Purple, Lighter 60%">
      <a:srgbClr val="DD57D4"/>
    </a:custClr>
    <a:custClr name="Purple, Darker 25%">
      <a:srgbClr val="951F8D"/>
    </a:custClr>
    <a:custClr name="Purple, Darker 50%">
      <a:srgbClr val="63145E"/>
    </a:custClr>
    <a:custClr name="blank">
      <a:srgbClr val="FFFFFF"/>
    </a:custClr>
    <a:custClr name="blank">
      <a:srgbClr val="FFFFFF"/>
    </a:custClr>
    <a:custClr name="blank">
      <a:srgbClr val="FFFFFF"/>
    </a:custClr>
    <a:custClr name="blank">
      <a:srgbClr val="FFFFFF"/>
    </a:custClr>
    <a:custClr name="Lavender">
      <a:srgbClr val="654BDD"/>
    </a:custClr>
    <a:custClr name="Lavender, Lighter 80%">
      <a:srgbClr val="D9D2F6"/>
    </a:custClr>
    <a:custClr name="Lavender, Lighter 40%">
      <a:srgbClr val="B2A5EE"/>
    </a:custClr>
    <a:custClr name="Lavender, Lighter 60%">
      <a:srgbClr val="8C78E5"/>
    </a:custClr>
    <a:custClr name="Lavender, Darker 25%">
      <a:srgbClr val="3F23BA"/>
    </a:custClr>
    <a:custClr name="Lavender, Darker 50%">
      <a:srgbClr val="2A187C"/>
    </a:custClr>
    <a:custClr name="blank">
      <a:srgbClr val="FFFFFF"/>
    </a:custClr>
    <a:custClr name="blank">
      <a:srgbClr val="FFFFFF"/>
    </a:custClr>
    <a:custClr name="blank">
      <a:srgbClr val="FFFFFF"/>
    </a:custClr>
    <a:custClr name="blank">
      <a:srgbClr val="FFFFFF"/>
    </a:custClr>
    <a:custClr name="Brown">
      <a:srgbClr val="7B4D35"/>
    </a:custClr>
    <a:custClr name="Brown, Lighter 80%">
      <a:srgbClr val="E6D1C5"/>
    </a:custClr>
    <a:custClr name="Brown, Lighter 40%">
      <a:srgbClr val="CDA28B"/>
    </a:custClr>
    <a:custClr name="Brown, Lighter 60%">
      <a:srgbClr val="B47451"/>
    </a:custClr>
    <a:custClr name="Brown, Darker 25%">
      <a:srgbClr val="5E3B28"/>
    </a:custClr>
    <a:custClr name="Brown, Darker 50%">
      <a:srgbClr val="3E271B"/>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oc-temp-dk-16x9" id="{A289735D-0657-4766-80C0-2BDDEBC4F5F8}" vid="{0B1AA363-71AA-4CB8-917C-2D057E6AB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7578a5c-4d94-43f6-816f-eb134293327a" xsi:nil="true"/>
    <lcf76f155ced4ddcb4097134ff3c332f xmlns="98860760-3cce-4d77-bd54-22ad93036db4">
      <Terms xmlns="http://schemas.microsoft.com/office/infopath/2007/PartnerControls"/>
    </lcf76f155ced4ddcb4097134ff3c332f>
    <SharedWithUsers xmlns="47578a5c-4d94-43f6-816f-eb134293327a">
      <UserInfo>
        <DisplayName/>
        <AccountId xsi:nil="true"/>
        <AccountType/>
      </UserInfo>
    </SharedWithUsers>
    <MediaLengthInSeconds xmlns="98860760-3cce-4d77-bd54-22ad93036db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1B7FA62386AE4FB7E5DFFE9EE35B91" ma:contentTypeVersion="12" ma:contentTypeDescription="Create a new document." ma:contentTypeScope="" ma:versionID="7e44c0c6f57ffbd2fe9fd3b879f6fac3">
  <xsd:schema xmlns:xsd="http://www.w3.org/2001/XMLSchema" xmlns:xs="http://www.w3.org/2001/XMLSchema" xmlns:p="http://schemas.microsoft.com/office/2006/metadata/properties" xmlns:ns2="98860760-3cce-4d77-bd54-22ad93036db4" xmlns:ns3="47578a5c-4d94-43f6-816f-eb134293327a" targetNamespace="http://schemas.microsoft.com/office/2006/metadata/properties" ma:root="true" ma:fieldsID="7bfc29421a1bfd84ba5799d0047e10d8" ns2:_="" ns3:_="">
    <xsd:import namespace="98860760-3cce-4d77-bd54-22ad93036db4"/>
    <xsd:import namespace="47578a5c-4d94-43f6-816f-eb13429332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60760-3cce-4d77-bd54-22ad9303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dff84-a4da-460b-8613-303c0b90a24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78a5c-4d94-43f6-816f-eb1342933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73114f-6f63-4652-8e33-ff0f0f8fcc40}" ma:internalName="TaxCatchAll" ma:showField="CatchAllData" ma:web="47578a5c-4d94-43f6-816f-eb134293327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ECAEFD-1119-4FC3-B3AA-0B410B649BC7}">
  <ds:schemaRefs>
    <ds:schemaRef ds:uri="http://schemas.microsoft.com/office/2006/metadata/properties"/>
    <ds:schemaRef ds:uri="98860760-3cce-4d77-bd54-22ad93036db4"/>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7578a5c-4d94-43f6-816f-eb134293327a"/>
    <ds:schemaRef ds:uri="http://www.w3.org/XML/1998/namespace"/>
    <ds:schemaRef ds:uri="http://purl.org/dc/dcmitype/"/>
  </ds:schemaRefs>
</ds:datastoreItem>
</file>

<file path=customXml/itemProps2.xml><?xml version="1.0" encoding="utf-8"?>
<ds:datastoreItem xmlns:ds="http://schemas.openxmlformats.org/officeDocument/2006/customXml" ds:itemID="{CBAF8415-00A8-4C76-A6E7-2445D2BC4D38}">
  <ds:schemaRefs>
    <ds:schemaRef ds:uri="http://schemas.microsoft.com/sharepoint/v3/contenttype/forms"/>
  </ds:schemaRefs>
</ds:datastoreItem>
</file>

<file path=customXml/itemProps3.xml><?xml version="1.0" encoding="utf-8"?>
<ds:datastoreItem xmlns:ds="http://schemas.openxmlformats.org/officeDocument/2006/customXml" ds:itemID="{C819FF2C-391D-4322-A51B-C450A2CF3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60760-3cce-4d77-bd54-22ad93036db4"/>
    <ds:schemaRef ds:uri="47578a5c-4d94-43f6-816f-eb1342933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1961</Words>
  <Application>Microsoft Office PowerPoint</Application>
  <PresentationFormat>Widescreen</PresentationFormat>
  <Paragraphs>254</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Avenir Next World</vt:lpstr>
      <vt:lpstr>Wingdings</vt:lpstr>
      <vt:lpstr>Arial</vt:lpstr>
      <vt:lpstr>Avenir Next World Thin</vt:lpstr>
      <vt:lpstr>Calibri</vt:lpstr>
      <vt:lpstr>Effra</vt:lpstr>
      <vt:lpstr>Avenir Next World Demi</vt:lpstr>
      <vt:lpstr>Effra Light</vt:lpstr>
      <vt:lpstr>Medtronic Theme</vt:lpstr>
      <vt:lpstr>Apresentação de Conformidade do Distribuidor</vt:lpstr>
      <vt:lpstr>Agenda</vt:lpstr>
      <vt:lpstr>PowerPoint Presentation</vt:lpstr>
      <vt:lpstr>Nossos requisitos de conformidade</vt:lpstr>
      <vt:lpstr>Requisitos de conformidade</vt:lpstr>
      <vt:lpstr>Líder Responsável de Compliance</vt:lpstr>
      <vt:lpstr>Política de Compliance</vt:lpstr>
      <vt:lpstr>Treinamento de Conformidade</vt:lpstr>
      <vt:lpstr>Sub-distribuidores</vt:lpstr>
      <vt:lpstr>Livros e Registros</vt:lpstr>
      <vt:lpstr>Considerações sobre a qualidade</vt:lpstr>
      <vt:lpstr>Conflitos de Interesse</vt:lpstr>
      <vt:lpstr>Considerações finais </vt:lpstr>
      <vt:lpstr>Contatos de conformidade de canal global </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de Conformidade do Distribuidor</dc:title>
  <dc:creator>Samaniego, Paola</dc:creator>
  <cp:lastModifiedBy>Samaniego, Paola</cp:lastModifiedBy>
  <cp:revision>5</cp:revision>
  <dcterms:created xsi:type="dcterms:W3CDTF">2023-05-26T16:47:13Z</dcterms:created>
  <dcterms:modified xsi:type="dcterms:W3CDTF">2023-11-29T18:35:07Z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0x010100831B7FA62386AE4FB7E5DFFE9EE35B91</vt:lpwstr>
  </property>
  <property fmtid="{D5CDD505-2E9C-101B-9397-08002B2CF9AE}" pid="3" name="Order">
    <vt:r8>977700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